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 id="2147483716" r:id="rId2"/>
  </p:sldMasterIdLst>
  <p:notesMasterIdLst>
    <p:notesMasterId r:id="rId35"/>
  </p:notesMasterIdLst>
  <p:handoutMasterIdLst>
    <p:handoutMasterId r:id="rId36"/>
  </p:handoutMasterIdLst>
  <p:sldIdLst>
    <p:sldId id="4192" r:id="rId3"/>
    <p:sldId id="4202" r:id="rId4"/>
    <p:sldId id="4200" r:id="rId5"/>
    <p:sldId id="4201" r:id="rId6"/>
    <p:sldId id="4203" r:id="rId7"/>
    <p:sldId id="4204" r:id="rId8"/>
    <p:sldId id="4205" r:id="rId9"/>
    <p:sldId id="4206" r:id="rId10"/>
    <p:sldId id="4207" r:id="rId11"/>
    <p:sldId id="4208" r:id="rId12"/>
    <p:sldId id="4209" r:id="rId13"/>
    <p:sldId id="4210" r:id="rId14"/>
    <p:sldId id="4211" r:id="rId15"/>
    <p:sldId id="4212" r:id="rId16"/>
    <p:sldId id="4213" r:id="rId17"/>
    <p:sldId id="4214" r:id="rId18"/>
    <p:sldId id="4215" r:id="rId19"/>
    <p:sldId id="4216" r:id="rId20"/>
    <p:sldId id="4217" r:id="rId21"/>
    <p:sldId id="4218" r:id="rId22"/>
    <p:sldId id="4219" r:id="rId23"/>
    <p:sldId id="4220" r:id="rId24"/>
    <p:sldId id="4222" r:id="rId25"/>
    <p:sldId id="4223" r:id="rId26"/>
    <p:sldId id="4221" r:id="rId27"/>
    <p:sldId id="4226" r:id="rId28"/>
    <p:sldId id="4224" r:id="rId29"/>
    <p:sldId id="4225" r:id="rId30"/>
    <p:sldId id="4227" r:id="rId31"/>
    <p:sldId id="4228" r:id="rId32"/>
    <p:sldId id="4241" r:id="rId33"/>
    <p:sldId id="424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id="{034B0B4A-A529-6E42-B287-18AA63B3BB8E}">
          <p14:sldIdLst>
            <p14:sldId id="4192"/>
            <p14:sldId id="4202"/>
            <p14:sldId id="4200"/>
            <p14:sldId id="4201"/>
            <p14:sldId id="4203"/>
            <p14:sldId id="4204"/>
            <p14:sldId id="4205"/>
            <p14:sldId id="4206"/>
            <p14:sldId id="4207"/>
            <p14:sldId id="4208"/>
            <p14:sldId id="4209"/>
            <p14:sldId id="4210"/>
            <p14:sldId id="4211"/>
            <p14:sldId id="4212"/>
            <p14:sldId id="4213"/>
            <p14:sldId id="4214"/>
            <p14:sldId id="4215"/>
            <p14:sldId id="4216"/>
            <p14:sldId id="4217"/>
            <p14:sldId id="4218"/>
            <p14:sldId id="4219"/>
            <p14:sldId id="4220"/>
            <p14:sldId id="4222"/>
            <p14:sldId id="4223"/>
            <p14:sldId id="4221"/>
            <p14:sldId id="4226"/>
            <p14:sldId id="4224"/>
            <p14:sldId id="4225"/>
            <p14:sldId id="4227"/>
            <p14:sldId id="4228"/>
            <p14:sldId id="4241"/>
            <p14:sldId id="4242"/>
          </p14:sldIdLst>
        </p14:section>
      </p14:sectionLst>
    </p:ext>
    <p:ext uri="{EFAFB233-063F-42B5-8137-9DF3F51BA10A}">
      <p15:sldGuideLst xmlns:p15="http://schemas.microsoft.com/office/powerpoint/2012/main">
        <p15:guide id="2" pos="3816" userDrawn="1">
          <p15:clr>
            <a:srgbClr val="A4A3A4"/>
          </p15:clr>
        </p15:guide>
        <p15:guide id="3" orient="horz" pos="2160">
          <p15:clr>
            <a:srgbClr val="A4A3A4"/>
          </p15:clr>
        </p15:guide>
        <p15:guide id="4" orient="horz" pos="29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DD0"/>
    <a:srgbClr val="011C32"/>
    <a:srgbClr val="7C8EA0"/>
    <a:srgbClr val="02143C"/>
    <a:srgbClr val="E8EEFF"/>
    <a:srgbClr val="0214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0669BE-C076-0F44-B25A-BF867451B3D2}" v="113" dt="2024-09-30T23:23:02.0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p:restoredTop sz="86507"/>
  </p:normalViewPr>
  <p:slideViewPr>
    <p:cSldViewPr snapToGrid="0" showGuides="1">
      <p:cViewPr varScale="1">
        <p:scale>
          <a:sx n="109" d="100"/>
          <a:sy n="109" d="100"/>
        </p:scale>
        <p:origin x="1464" y="184"/>
      </p:cViewPr>
      <p:guideLst>
        <p:guide pos="3816"/>
        <p:guide orient="horz" pos="2160"/>
        <p:guide orient="horz" pos="2904"/>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203" d="100"/>
          <a:sy n="203" d="100"/>
        </p:scale>
        <p:origin x="718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William Casey" userId="9b36797c-9232-4bec-8bbc-b56ed2654c95" providerId="ADAL" clId="{0B0B6819-3DF4-6245-99E9-D267138137E1}"/>
    <pc:docChg chg="custSel delSld modSld modSection">
      <pc:chgData name="Johnson, William Casey" userId="9b36797c-9232-4bec-8bbc-b56ed2654c95" providerId="ADAL" clId="{0B0B6819-3DF4-6245-99E9-D267138137E1}" dt="2024-09-14T16:37:11.334" v="44" actId="2696"/>
      <pc:docMkLst>
        <pc:docMk/>
      </pc:docMkLst>
      <pc:sldChg chg="del">
        <pc:chgData name="Johnson, William Casey" userId="9b36797c-9232-4bec-8bbc-b56ed2654c95" providerId="ADAL" clId="{0B0B6819-3DF4-6245-99E9-D267138137E1}" dt="2024-09-14T16:37:11.324" v="42" actId="2696"/>
        <pc:sldMkLst>
          <pc:docMk/>
          <pc:sldMk cId="2783780418" sldId="1832"/>
        </pc:sldMkLst>
      </pc:sldChg>
      <pc:sldChg chg="del">
        <pc:chgData name="Johnson, William Casey" userId="9b36797c-9232-4bec-8bbc-b56ed2654c95" providerId="ADAL" clId="{0B0B6819-3DF4-6245-99E9-D267138137E1}" dt="2024-09-14T16:37:11.286" v="8" actId="2696"/>
        <pc:sldMkLst>
          <pc:docMk/>
          <pc:sldMk cId="2155435337" sldId="4198"/>
        </pc:sldMkLst>
      </pc:sldChg>
      <pc:sldChg chg="del">
        <pc:chgData name="Johnson, William Casey" userId="9b36797c-9232-4bec-8bbc-b56ed2654c95" providerId="ADAL" clId="{0B0B6819-3DF4-6245-99E9-D267138137E1}" dt="2024-09-14T16:36:59.524" v="0" actId="2696"/>
        <pc:sldMkLst>
          <pc:docMk/>
          <pc:sldMk cId="454782230" sldId="4199"/>
        </pc:sldMkLst>
      </pc:sldChg>
      <pc:sldChg chg="delSp mod delAnim">
        <pc:chgData name="Johnson, William Casey" userId="9b36797c-9232-4bec-8bbc-b56ed2654c95" providerId="ADAL" clId="{0B0B6819-3DF4-6245-99E9-D267138137E1}" dt="2024-09-14T16:37:07.363" v="1" actId="478"/>
        <pc:sldMkLst>
          <pc:docMk/>
          <pc:sldMk cId="3760504508" sldId="4201"/>
        </pc:sldMkLst>
        <pc:picChg chg="del">
          <ac:chgData name="Johnson, William Casey" userId="9b36797c-9232-4bec-8bbc-b56ed2654c95" providerId="ADAL" clId="{0B0B6819-3DF4-6245-99E9-D267138137E1}" dt="2024-09-14T16:37:07.363" v="1" actId="478"/>
          <ac:picMkLst>
            <pc:docMk/>
            <pc:sldMk cId="3760504508" sldId="4201"/>
            <ac:picMk id="2" creationId="{02DBA1F1-CF2C-0490-573E-BE9A9EE6D9B2}"/>
          </ac:picMkLst>
        </pc:picChg>
      </pc:sldChg>
      <pc:sldChg chg="del">
        <pc:chgData name="Johnson, William Casey" userId="9b36797c-9232-4bec-8bbc-b56ed2654c95" providerId="ADAL" clId="{0B0B6819-3DF4-6245-99E9-D267138137E1}" dt="2024-09-14T16:37:11.279" v="2" actId="2696"/>
        <pc:sldMkLst>
          <pc:docMk/>
          <pc:sldMk cId="3429099682" sldId="4203"/>
        </pc:sldMkLst>
      </pc:sldChg>
      <pc:sldChg chg="del">
        <pc:chgData name="Johnson, William Casey" userId="9b36797c-9232-4bec-8bbc-b56ed2654c95" providerId="ADAL" clId="{0B0B6819-3DF4-6245-99E9-D267138137E1}" dt="2024-09-14T16:37:11.315" v="34" actId="2696"/>
        <pc:sldMkLst>
          <pc:docMk/>
          <pc:sldMk cId="3228337692" sldId="4204"/>
        </pc:sldMkLst>
      </pc:sldChg>
      <pc:sldChg chg="del">
        <pc:chgData name="Johnson, William Casey" userId="9b36797c-9232-4bec-8bbc-b56ed2654c95" providerId="ADAL" clId="{0B0B6819-3DF4-6245-99E9-D267138137E1}" dt="2024-09-14T16:37:11.299" v="22" actId="2696"/>
        <pc:sldMkLst>
          <pc:docMk/>
          <pc:sldMk cId="1307876696" sldId="4205"/>
        </pc:sldMkLst>
      </pc:sldChg>
      <pc:sldChg chg="del">
        <pc:chgData name="Johnson, William Casey" userId="9b36797c-9232-4bec-8bbc-b56ed2654c95" providerId="ADAL" clId="{0B0B6819-3DF4-6245-99E9-D267138137E1}" dt="2024-09-14T16:37:11.322" v="40" actId="2696"/>
        <pc:sldMkLst>
          <pc:docMk/>
          <pc:sldMk cId="2731162434" sldId="4206"/>
        </pc:sldMkLst>
      </pc:sldChg>
      <pc:sldChg chg="del">
        <pc:chgData name="Johnson, William Casey" userId="9b36797c-9232-4bec-8bbc-b56ed2654c95" providerId="ADAL" clId="{0B0B6819-3DF4-6245-99E9-D267138137E1}" dt="2024-09-14T16:37:11.282" v="4" actId="2696"/>
        <pc:sldMkLst>
          <pc:docMk/>
          <pc:sldMk cId="4271201469" sldId="4207"/>
        </pc:sldMkLst>
      </pc:sldChg>
      <pc:sldChg chg="del">
        <pc:chgData name="Johnson, William Casey" userId="9b36797c-9232-4bec-8bbc-b56ed2654c95" providerId="ADAL" clId="{0B0B6819-3DF4-6245-99E9-D267138137E1}" dt="2024-09-14T16:37:11.328" v="43" actId="2696"/>
        <pc:sldMkLst>
          <pc:docMk/>
          <pc:sldMk cId="3986997447" sldId="4208"/>
        </pc:sldMkLst>
      </pc:sldChg>
      <pc:sldChg chg="del">
        <pc:chgData name="Johnson, William Casey" userId="9b36797c-9232-4bec-8bbc-b56ed2654c95" providerId="ADAL" clId="{0B0B6819-3DF4-6245-99E9-D267138137E1}" dt="2024-09-14T16:37:11.281" v="3" actId="2696"/>
        <pc:sldMkLst>
          <pc:docMk/>
          <pc:sldMk cId="3885064678" sldId="4209"/>
        </pc:sldMkLst>
      </pc:sldChg>
      <pc:sldChg chg="del">
        <pc:chgData name="Johnson, William Casey" userId="9b36797c-9232-4bec-8bbc-b56ed2654c95" providerId="ADAL" clId="{0B0B6819-3DF4-6245-99E9-D267138137E1}" dt="2024-09-14T16:37:11.290" v="12" actId="2696"/>
        <pc:sldMkLst>
          <pc:docMk/>
          <pc:sldMk cId="1768152916" sldId="4210"/>
        </pc:sldMkLst>
      </pc:sldChg>
      <pc:sldChg chg="del">
        <pc:chgData name="Johnson, William Casey" userId="9b36797c-9232-4bec-8bbc-b56ed2654c95" providerId="ADAL" clId="{0B0B6819-3DF4-6245-99E9-D267138137E1}" dt="2024-09-14T16:37:11.287" v="9" actId="2696"/>
        <pc:sldMkLst>
          <pc:docMk/>
          <pc:sldMk cId="3805505395" sldId="4211"/>
        </pc:sldMkLst>
      </pc:sldChg>
      <pc:sldChg chg="del">
        <pc:chgData name="Johnson, William Casey" userId="9b36797c-9232-4bec-8bbc-b56ed2654c95" providerId="ADAL" clId="{0B0B6819-3DF4-6245-99E9-D267138137E1}" dt="2024-09-14T16:37:11.304" v="29" actId="2696"/>
        <pc:sldMkLst>
          <pc:docMk/>
          <pc:sldMk cId="3536396499" sldId="4212"/>
        </pc:sldMkLst>
      </pc:sldChg>
      <pc:sldChg chg="del">
        <pc:chgData name="Johnson, William Casey" userId="9b36797c-9232-4bec-8bbc-b56ed2654c95" providerId="ADAL" clId="{0B0B6819-3DF4-6245-99E9-D267138137E1}" dt="2024-09-14T16:37:11.300" v="23" actId="2696"/>
        <pc:sldMkLst>
          <pc:docMk/>
          <pc:sldMk cId="1491079869" sldId="4213"/>
        </pc:sldMkLst>
      </pc:sldChg>
      <pc:sldChg chg="del">
        <pc:chgData name="Johnson, William Casey" userId="9b36797c-9232-4bec-8bbc-b56ed2654c95" providerId="ADAL" clId="{0B0B6819-3DF4-6245-99E9-D267138137E1}" dt="2024-09-14T16:37:11.334" v="44" actId="2696"/>
        <pc:sldMkLst>
          <pc:docMk/>
          <pc:sldMk cId="74233099" sldId="4214"/>
        </pc:sldMkLst>
      </pc:sldChg>
      <pc:sldChg chg="del">
        <pc:chgData name="Johnson, William Casey" userId="9b36797c-9232-4bec-8bbc-b56ed2654c95" providerId="ADAL" clId="{0B0B6819-3DF4-6245-99E9-D267138137E1}" dt="2024-09-14T16:37:11.303" v="27" actId="2696"/>
        <pc:sldMkLst>
          <pc:docMk/>
          <pc:sldMk cId="1119347474" sldId="4215"/>
        </pc:sldMkLst>
      </pc:sldChg>
      <pc:sldChg chg="del">
        <pc:chgData name="Johnson, William Casey" userId="9b36797c-9232-4bec-8bbc-b56ed2654c95" providerId="ADAL" clId="{0B0B6819-3DF4-6245-99E9-D267138137E1}" dt="2024-09-14T16:37:11.318" v="37" actId="2696"/>
        <pc:sldMkLst>
          <pc:docMk/>
          <pc:sldMk cId="3483975641" sldId="4216"/>
        </pc:sldMkLst>
      </pc:sldChg>
      <pc:sldChg chg="del">
        <pc:chgData name="Johnson, William Casey" userId="9b36797c-9232-4bec-8bbc-b56ed2654c95" providerId="ADAL" clId="{0B0B6819-3DF4-6245-99E9-D267138137E1}" dt="2024-09-14T16:37:11.297" v="20" actId="2696"/>
        <pc:sldMkLst>
          <pc:docMk/>
          <pc:sldMk cId="3729092565" sldId="4217"/>
        </pc:sldMkLst>
      </pc:sldChg>
      <pc:sldChg chg="del">
        <pc:chgData name="Johnson, William Casey" userId="9b36797c-9232-4bec-8bbc-b56ed2654c95" providerId="ADAL" clId="{0B0B6819-3DF4-6245-99E9-D267138137E1}" dt="2024-09-14T16:37:11.295" v="18" actId="2696"/>
        <pc:sldMkLst>
          <pc:docMk/>
          <pc:sldMk cId="55972729" sldId="4218"/>
        </pc:sldMkLst>
      </pc:sldChg>
      <pc:sldChg chg="del">
        <pc:chgData name="Johnson, William Casey" userId="9b36797c-9232-4bec-8bbc-b56ed2654c95" providerId="ADAL" clId="{0B0B6819-3DF4-6245-99E9-D267138137E1}" dt="2024-09-14T16:37:11.319" v="39" actId="2696"/>
        <pc:sldMkLst>
          <pc:docMk/>
          <pc:sldMk cId="2013977315" sldId="4219"/>
        </pc:sldMkLst>
      </pc:sldChg>
      <pc:sldChg chg="del">
        <pc:chgData name="Johnson, William Casey" userId="9b36797c-9232-4bec-8bbc-b56ed2654c95" providerId="ADAL" clId="{0B0B6819-3DF4-6245-99E9-D267138137E1}" dt="2024-09-14T16:37:11.305" v="30" actId="2696"/>
        <pc:sldMkLst>
          <pc:docMk/>
          <pc:sldMk cId="3614596344" sldId="4220"/>
        </pc:sldMkLst>
      </pc:sldChg>
      <pc:sldChg chg="del">
        <pc:chgData name="Johnson, William Casey" userId="9b36797c-9232-4bec-8bbc-b56ed2654c95" providerId="ADAL" clId="{0B0B6819-3DF4-6245-99E9-D267138137E1}" dt="2024-09-14T16:37:11.294" v="17" actId="2696"/>
        <pc:sldMkLst>
          <pc:docMk/>
          <pc:sldMk cId="1733245843" sldId="4221"/>
        </pc:sldMkLst>
      </pc:sldChg>
      <pc:sldChg chg="del">
        <pc:chgData name="Johnson, William Casey" userId="9b36797c-9232-4bec-8bbc-b56ed2654c95" providerId="ADAL" clId="{0B0B6819-3DF4-6245-99E9-D267138137E1}" dt="2024-09-14T16:37:11.305" v="31" actId="2696"/>
        <pc:sldMkLst>
          <pc:docMk/>
          <pc:sldMk cId="2454517309" sldId="4222"/>
        </pc:sldMkLst>
      </pc:sldChg>
      <pc:sldChg chg="del">
        <pc:chgData name="Johnson, William Casey" userId="9b36797c-9232-4bec-8bbc-b56ed2654c95" providerId="ADAL" clId="{0B0B6819-3DF4-6245-99E9-D267138137E1}" dt="2024-09-14T16:37:11.292" v="14" actId="2696"/>
        <pc:sldMkLst>
          <pc:docMk/>
          <pc:sldMk cId="847747579" sldId="4223"/>
        </pc:sldMkLst>
      </pc:sldChg>
      <pc:sldChg chg="del">
        <pc:chgData name="Johnson, William Casey" userId="9b36797c-9232-4bec-8bbc-b56ed2654c95" providerId="ADAL" clId="{0B0B6819-3DF4-6245-99E9-D267138137E1}" dt="2024-09-14T16:37:11.303" v="28" actId="2696"/>
        <pc:sldMkLst>
          <pc:docMk/>
          <pc:sldMk cId="2171957743" sldId="4224"/>
        </pc:sldMkLst>
      </pc:sldChg>
      <pc:sldChg chg="del">
        <pc:chgData name="Johnson, William Casey" userId="9b36797c-9232-4bec-8bbc-b56ed2654c95" providerId="ADAL" clId="{0B0B6819-3DF4-6245-99E9-D267138137E1}" dt="2024-09-14T16:37:11.307" v="33" actId="2696"/>
        <pc:sldMkLst>
          <pc:docMk/>
          <pc:sldMk cId="1036878573" sldId="4225"/>
        </pc:sldMkLst>
      </pc:sldChg>
      <pc:sldChg chg="del">
        <pc:chgData name="Johnson, William Casey" userId="9b36797c-9232-4bec-8bbc-b56ed2654c95" providerId="ADAL" clId="{0B0B6819-3DF4-6245-99E9-D267138137E1}" dt="2024-09-14T16:37:11.316" v="35" actId="2696"/>
        <pc:sldMkLst>
          <pc:docMk/>
          <pc:sldMk cId="3202540537" sldId="4226"/>
        </pc:sldMkLst>
      </pc:sldChg>
      <pc:sldChg chg="del">
        <pc:chgData name="Johnson, William Casey" userId="9b36797c-9232-4bec-8bbc-b56ed2654c95" providerId="ADAL" clId="{0B0B6819-3DF4-6245-99E9-D267138137E1}" dt="2024-09-14T16:37:11.285" v="7" actId="2696"/>
        <pc:sldMkLst>
          <pc:docMk/>
          <pc:sldMk cId="1292015838" sldId="4227"/>
        </pc:sldMkLst>
      </pc:sldChg>
      <pc:sldChg chg="del">
        <pc:chgData name="Johnson, William Casey" userId="9b36797c-9232-4bec-8bbc-b56ed2654c95" providerId="ADAL" clId="{0B0B6819-3DF4-6245-99E9-D267138137E1}" dt="2024-09-14T16:37:11.289" v="11" actId="2696"/>
        <pc:sldMkLst>
          <pc:docMk/>
          <pc:sldMk cId="1135297305" sldId="4228"/>
        </pc:sldMkLst>
      </pc:sldChg>
      <pc:sldChg chg="del">
        <pc:chgData name="Johnson, William Casey" userId="9b36797c-9232-4bec-8bbc-b56ed2654c95" providerId="ADAL" clId="{0B0B6819-3DF4-6245-99E9-D267138137E1}" dt="2024-09-14T16:37:11.294" v="16" actId="2696"/>
        <pc:sldMkLst>
          <pc:docMk/>
          <pc:sldMk cId="1570016354" sldId="4229"/>
        </pc:sldMkLst>
      </pc:sldChg>
      <pc:sldChg chg="del">
        <pc:chgData name="Johnson, William Casey" userId="9b36797c-9232-4bec-8bbc-b56ed2654c95" providerId="ADAL" clId="{0B0B6819-3DF4-6245-99E9-D267138137E1}" dt="2024-09-14T16:37:11.317" v="36" actId="2696"/>
        <pc:sldMkLst>
          <pc:docMk/>
          <pc:sldMk cId="832711764" sldId="4230"/>
        </pc:sldMkLst>
      </pc:sldChg>
      <pc:sldChg chg="del">
        <pc:chgData name="Johnson, William Casey" userId="9b36797c-9232-4bec-8bbc-b56ed2654c95" providerId="ADAL" clId="{0B0B6819-3DF4-6245-99E9-D267138137E1}" dt="2024-09-14T16:37:11.306" v="32" actId="2696"/>
        <pc:sldMkLst>
          <pc:docMk/>
          <pc:sldMk cId="2937895580" sldId="4231"/>
        </pc:sldMkLst>
      </pc:sldChg>
      <pc:sldChg chg="del">
        <pc:chgData name="Johnson, William Casey" userId="9b36797c-9232-4bec-8bbc-b56ed2654c95" providerId="ADAL" clId="{0B0B6819-3DF4-6245-99E9-D267138137E1}" dt="2024-09-14T16:37:11.284" v="6" actId="2696"/>
        <pc:sldMkLst>
          <pc:docMk/>
          <pc:sldMk cId="2922237623" sldId="4232"/>
        </pc:sldMkLst>
      </pc:sldChg>
      <pc:sldChg chg="del">
        <pc:chgData name="Johnson, William Casey" userId="9b36797c-9232-4bec-8bbc-b56ed2654c95" providerId="ADAL" clId="{0B0B6819-3DF4-6245-99E9-D267138137E1}" dt="2024-09-14T16:37:11.288" v="10" actId="2696"/>
        <pc:sldMkLst>
          <pc:docMk/>
          <pc:sldMk cId="3935299509" sldId="4233"/>
        </pc:sldMkLst>
      </pc:sldChg>
      <pc:sldChg chg="del">
        <pc:chgData name="Johnson, William Casey" userId="9b36797c-9232-4bec-8bbc-b56ed2654c95" providerId="ADAL" clId="{0B0B6819-3DF4-6245-99E9-D267138137E1}" dt="2024-09-14T16:37:11.301" v="24" actId="2696"/>
        <pc:sldMkLst>
          <pc:docMk/>
          <pc:sldMk cId="133934642" sldId="4234"/>
        </pc:sldMkLst>
      </pc:sldChg>
      <pc:sldChg chg="del">
        <pc:chgData name="Johnson, William Casey" userId="9b36797c-9232-4bec-8bbc-b56ed2654c95" providerId="ADAL" clId="{0B0B6819-3DF4-6245-99E9-D267138137E1}" dt="2024-09-14T16:37:11.296" v="19" actId="2696"/>
        <pc:sldMkLst>
          <pc:docMk/>
          <pc:sldMk cId="1615337002" sldId="4235"/>
        </pc:sldMkLst>
      </pc:sldChg>
      <pc:sldChg chg="del">
        <pc:chgData name="Johnson, William Casey" userId="9b36797c-9232-4bec-8bbc-b56ed2654c95" providerId="ADAL" clId="{0B0B6819-3DF4-6245-99E9-D267138137E1}" dt="2024-09-14T16:37:11.298" v="21" actId="2696"/>
        <pc:sldMkLst>
          <pc:docMk/>
          <pc:sldMk cId="1011507720" sldId="4236"/>
        </pc:sldMkLst>
      </pc:sldChg>
      <pc:sldChg chg="del">
        <pc:chgData name="Johnson, William Casey" userId="9b36797c-9232-4bec-8bbc-b56ed2654c95" providerId="ADAL" clId="{0B0B6819-3DF4-6245-99E9-D267138137E1}" dt="2024-09-14T16:37:11.283" v="5" actId="2696"/>
        <pc:sldMkLst>
          <pc:docMk/>
          <pc:sldMk cId="1422646373" sldId="4237"/>
        </pc:sldMkLst>
      </pc:sldChg>
      <pc:sldChg chg="del">
        <pc:chgData name="Johnson, William Casey" userId="9b36797c-9232-4bec-8bbc-b56ed2654c95" providerId="ADAL" clId="{0B0B6819-3DF4-6245-99E9-D267138137E1}" dt="2024-09-14T16:37:11.293" v="15" actId="2696"/>
        <pc:sldMkLst>
          <pc:docMk/>
          <pc:sldMk cId="1679873340" sldId="4239"/>
        </pc:sldMkLst>
      </pc:sldChg>
      <pc:sldChg chg="del">
        <pc:chgData name="Johnson, William Casey" userId="9b36797c-9232-4bec-8bbc-b56ed2654c95" providerId="ADAL" clId="{0B0B6819-3DF4-6245-99E9-D267138137E1}" dt="2024-09-14T16:37:11.302" v="26" actId="2696"/>
        <pc:sldMkLst>
          <pc:docMk/>
          <pc:sldMk cId="1611554936" sldId="4240"/>
        </pc:sldMkLst>
      </pc:sldChg>
      <pc:sldChg chg="del">
        <pc:chgData name="Johnson, William Casey" userId="9b36797c-9232-4bec-8bbc-b56ed2654c95" providerId="ADAL" clId="{0B0B6819-3DF4-6245-99E9-D267138137E1}" dt="2024-09-14T16:37:11.301" v="25" actId="2696"/>
        <pc:sldMkLst>
          <pc:docMk/>
          <pc:sldMk cId="699796324" sldId="4241"/>
        </pc:sldMkLst>
      </pc:sldChg>
      <pc:sldChg chg="del">
        <pc:chgData name="Johnson, William Casey" userId="9b36797c-9232-4bec-8bbc-b56ed2654c95" providerId="ADAL" clId="{0B0B6819-3DF4-6245-99E9-D267138137E1}" dt="2024-09-14T16:37:11.323" v="41" actId="2696"/>
        <pc:sldMkLst>
          <pc:docMk/>
          <pc:sldMk cId="1417466102" sldId="4242"/>
        </pc:sldMkLst>
      </pc:sldChg>
      <pc:sldChg chg="del">
        <pc:chgData name="Johnson, William Casey" userId="9b36797c-9232-4bec-8bbc-b56ed2654c95" providerId="ADAL" clId="{0B0B6819-3DF4-6245-99E9-D267138137E1}" dt="2024-09-14T16:37:11.291" v="13" actId="2696"/>
        <pc:sldMkLst>
          <pc:docMk/>
          <pc:sldMk cId="674267940" sldId="4243"/>
        </pc:sldMkLst>
      </pc:sldChg>
      <pc:sldChg chg="del">
        <pc:chgData name="Johnson, William Casey" userId="9b36797c-9232-4bec-8bbc-b56ed2654c95" providerId="ADAL" clId="{0B0B6819-3DF4-6245-99E9-D267138137E1}" dt="2024-09-14T16:37:11.318" v="38" actId="2696"/>
        <pc:sldMkLst>
          <pc:docMk/>
          <pc:sldMk cId="2566002387" sldId="4244"/>
        </pc:sldMkLst>
      </pc:sldChg>
    </pc:docChg>
  </pc:docChgLst>
  <pc:docChgLst>
    <pc:chgData name="Johnson, William Casey" userId="9b36797c-9232-4bec-8bbc-b56ed2654c95" providerId="ADAL" clId="{E61F7E92-D055-4D4D-93F5-D8A32C404F82}"/>
    <pc:docChg chg="undo redo custSel addSld delSld modSld sldOrd delSection modSection">
      <pc:chgData name="Johnson, William Casey" userId="9b36797c-9232-4bec-8bbc-b56ed2654c95" providerId="ADAL" clId="{E61F7E92-D055-4D4D-93F5-D8A32C404F82}" dt="2024-09-10T04:28:37.399" v="15905" actId="313"/>
      <pc:docMkLst>
        <pc:docMk/>
      </pc:docMkLst>
      <pc:sldChg chg="add del">
        <pc:chgData name="Johnson, William Casey" userId="9b36797c-9232-4bec-8bbc-b56ed2654c95" providerId="ADAL" clId="{E61F7E92-D055-4D4D-93F5-D8A32C404F82}" dt="2024-09-03T22:53:28.243" v="13" actId="2696"/>
        <pc:sldMkLst>
          <pc:docMk/>
          <pc:sldMk cId="2388856857" sldId="284"/>
        </pc:sldMkLst>
      </pc:sldChg>
      <pc:sldChg chg="modSp add del mod ord">
        <pc:chgData name="Johnson, William Casey" userId="9b36797c-9232-4bec-8bbc-b56ed2654c95" providerId="ADAL" clId="{E61F7E92-D055-4D4D-93F5-D8A32C404F82}" dt="2024-09-05T08:09:42.990" v="15411" actId="20577"/>
        <pc:sldMkLst>
          <pc:docMk/>
          <pc:sldMk cId="2783780418" sldId="1832"/>
        </pc:sldMkLst>
        <pc:spChg chg="mod">
          <ac:chgData name="Johnson, William Casey" userId="9b36797c-9232-4bec-8bbc-b56ed2654c95" providerId="ADAL" clId="{E61F7E92-D055-4D4D-93F5-D8A32C404F82}" dt="2024-09-05T08:09:42.990" v="15411" actId="20577"/>
          <ac:spMkLst>
            <pc:docMk/>
            <pc:sldMk cId="2783780418" sldId="1832"/>
            <ac:spMk id="4" creationId="{F355B0C3-069D-0518-4817-BA4B41EBB123}"/>
          </ac:spMkLst>
        </pc:spChg>
      </pc:sldChg>
      <pc:sldChg chg="add del">
        <pc:chgData name="Johnson, William Casey" userId="9b36797c-9232-4bec-8bbc-b56ed2654c95" providerId="ADAL" clId="{E61F7E92-D055-4D4D-93F5-D8A32C404F82}" dt="2024-09-05T07:37:48.026" v="14233" actId="2696"/>
        <pc:sldMkLst>
          <pc:docMk/>
          <pc:sldMk cId="3583392496" sldId="4191"/>
        </pc:sldMkLst>
      </pc:sldChg>
      <pc:sldChg chg="modSp mod">
        <pc:chgData name="Johnson, William Casey" userId="9b36797c-9232-4bec-8bbc-b56ed2654c95" providerId="ADAL" clId="{E61F7E92-D055-4D4D-93F5-D8A32C404F82}" dt="2024-09-10T04:27:12.419" v="15904" actId="20577"/>
        <pc:sldMkLst>
          <pc:docMk/>
          <pc:sldMk cId="563963218" sldId="4192"/>
        </pc:sldMkLst>
        <pc:spChg chg="mod">
          <ac:chgData name="Johnson, William Casey" userId="9b36797c-9232-4bec-8bbc-b56ed2654c95" providerId="ADAL" clId="{E61F7E92-D055-4D4D-93F5-D8A32C404F82}" dt="2024-09-10T04:27:12.419" v="15904" actId="20577"/>
          <ac:spMkLst>
            <pc:docMk/>
            <pc:sldMk cId="563963218" sldId="4192"/>
            <ac:spMk id="12" creationId="{FE4873B7-1324-8AB3-9E55-13DFF8C23AA3}"/>
          </ac:spMkLst>
        </pc:spChg>
      </pc:sldChg>
      <pc:sldChg chg="add del">
        <pc:chgData name="Johnson, William Casey" userId="9b36797c-9232-4bec-8bbc-b56ed2654c95" providerId="ADAL" clId="{E61F7E92-D055-4D4D-93F5-D8A32C404F82}" dt="2024-09-05T07:37:46.379" v="14232" actId="2696"/>
        <pc:sldMkLst>
          <pc:docMk/>
          <pc:sldMk cId="1618533166" sldId="4195"/>
        </pc:sldMkLst>
      </pc:sldChg>
      <pc:sldChg chg="addSp delSp modSp mod ord">
        <pc:chgData name="Johnson, William Casey" userId="9b36797c-9232-4bec-8bbc-b56ed2654c95" providerId="ADAL" clId="{E61F7E92-D055-4D4D-93F5-D8A32C404F82}" dt="2024-09-05T08:26:25.353" v="15682" actId="20577"/>
        <pc:sldMkLst>
          <pc:docMk/>
          <pc:sldMk cId="2155435337" sldId="4198"/>
        </pc:sldMkLst>
        <pc:spChg chg="add del mod">
          <ac:chgData name="Johnson, William Casey" userId="9b36797c-9232-4bec-8bbc-b56ed2654c95" providerId="ADAL" clId="{E61F7E92-D055-4D4D-93F5-D8A32C404F82}" dt="2024-09-05T07:45:20.821" v="14443" actId="478"/>
          <ac:spMkLst>
            <pc:docMk/>
            <pc:sldMk cId="2155435337" sldId="4198"/>
            <ac:spMk id="4" creationId="{91B19477-707F-68F3-DFEE-2BEED842508C}"/>
          </ac:spMkLst>
        </pc:spChg>
        <pc:spChg chg="add mod">
          <ac:chgData name="Johnson, William Casey" userId="9b36797c-9232-4bec-8bbc-b56ed2654c95" providerId="ADAL" clId="{E61F7E92-D055-4D4D-93F5-D8A32C404F82}" dt="2024-09-05T08:26:25.353" v="15682" actId="20577"/>
          <ac:spMkLst>
            <pc:docMk/>
            <pc:sldMk cId="2155435337" sldId="4198"/>
            <ac:spMk id="7" creationId="{3D334CDF-3796-5F2F-1A9B-E48314EC96F0}"/>
          </ac:spMkLst>
        </pc:spChg>
        <pc:spChg chg="mod">
          <ac:chgData name="Johnson, William Casey" userId="9b36797c-9232-4bec-8bbc-b56ed2654c95" providerId="ADAL" clId="{E61F7E92-D055-4D4D-93F5-D8A32C404F82}" dt="2024-09-05T07:44:20.064" v="14441" actId="20577"/>
          <ac:spMkLst>
            <pc:docMk/>
            <pc:sldMk cId="2155435337" sldId="4198"/>
            <ac:spMk id="25" creationId="{559EEC0D-55A7-AA52-5565-A1AD34A30B59}"/>
          </ac:spMkLst>
        </pc:spChg>
        <pc:spChg chg="del mod">
          <ac:chgData name="Johnson, William Casey" userId="9b36797c-9232-4bec-8bbc-b56ed2654c95" providerId="ADAL" clId="{E61F7E92-D055-4D4D-93F5-D8A32C404F82}" dt="2024-09-05T07:44:23.293" v="14442" actId="478"/>
          <ac:spMkLst>
            <pc:docMk/>
            <pc:sldMk cId="2155435337" sldId="4198"/>
            <ac:spMk id="26" creationId="{48860813-BEAE-F5FC-2EEA-C669F959D14D}"/>
          </ac:spMkLst>
        </pc:spChg>
        <pc:picChg chg="add mod">
          <ac:chgData name="Johnson, William Casey" userId="9b36797c-9232-4bec-8bbc-b56ed2654c95" providerId="ADAL" clId="{E61F7E92-D055-4D4D-93F5-D8A32C404F82}" dt="2024-09-05T07:46:45.060" v="14567" actId="14100"/>
          <ac:picMkLst>
            <pc:docMk/>
            <pc:sldMk cId="2155435337" sldId="4198"/>
            <ac:picMk id="6" creationId="{F8EA81EB-EF7A-0C40-5D23-5B2C6A4EDEED}"/>
          </ac:picMkLst>
        </pc:picChg>
      </pc:sldChg>
      <pc:sldChg chg="modSp mod">
        <pc:chgData name="Johnson, William Casey" userId="9b36797c-9232-4bec-8bbc-b56ed2654c95" providerId="ADAL" clId="{E61F7E92-D055-4D4D-93F5-D8A32C404F82}" dt="2024-09-05T08:12:29.002" v="15437" actId="20577"/>
        <pc:sldMkLst>
          <pc:docMk/>
          <pc:sldMk cId="454782230" sldId="4199"/>
        </pc:sldMkLst>
        <pc:spChg chg="mod">
          <ac:chgData name="Johnson, William Casey" userId="9b36797c-9232-4bec-8bbc-b56ed2654c95" providerId="ADAL" clId="{E61F7E92-D055-4D4D-93F5-D8A32C404F82}" dt="2024-09-05T08:12:29.002" v="15437" actId="20577"/>
          <ac:spMkLst>
            <pc:docMk/>
            <pc:sldMk cId="454782230" sldId="4199"/>
            <ac:spMk id="3" creationId="{A196C8BE-4CE7-4AE8-05FD-47D61C744CE0}"/>
          </ac:spMkLst>
        </pc:spChg>
      </pc:sldChg>
      <pc:sldChg chg="addSp modSp mod modAnim">
        <pc:chgData name="Johnson, William Casey" userId="9b36797c-9232-4bec-8bbc-b56ed2654c95" providerId="ADAL" clId="{E61F7E92-D055-4D4D-93F5-D8A32C404F82}" dt="2024-09-03T22:53:23.266" v="12" actId="1076"/>
        <pc:sldMkLst>
          <pc:docMk/>
          <pc:sldMk cId="3760504508" sldId="4201"/>
        </pc:sldMkLst>
        <pc:spChg chg="mod">
          <ac:chgData name="Johnson, William Casey" userId="9b36797c-9232-4bec-8bbc-b56ed2654c95" providerId="ADAL" clId="{E61F7E92-D055-4D4D-93F5-D8A32C404F82}" dt="2024-09-03T22:53:12.978" v="9" actId="1076"/>
          <ac:spMkLst>
            <pc:docMk/>
            <pc:sldMk cId="3760504508" sldId="4201"/>
            <ac:spMk id="26" creationId="{48860813-BEAE-F5FC-2EEA-C669F959D14D}"/>
          </ac:spMkLst>
        </pc:spChg>
        <pc:picChg chg="add mod">
          <ac:chgData name="Johnson, William Casey" userId="9b36797c-9232-4bec-8bbc-b56ed2654c95" providerId="ADAL" clId="{E61F7E92-D055-4D4D-93F5-D8A32C404F82}" dt="2024-09-03T22:53:23.266" v="12" actId="1076"/>
          <ac:picMkLst>
            <pc:docMk/>
            <pc:sldMk cId="3760504508" sldId="4201"/>
            <ac:picMk id="2" creationId="{02DBA1F1-CF2C-0490-573E-BE9A9EE6D9B2}"/>
          </ac:picMkLst>
        </pc:picChg>
      </pc:sldChg>
      <pc:sldChg chg="modSp mod">
        <pc:chgData name="Johnson, William Casey" userId="9b36797c-9232-4bec-8bbc-b56ed2654c95" providerId="ADAL" clId="{E61F7E92-D055-4D4D-93F5-D8A32C404F82}" dt="2024-09-05T08:12:56.166" v="15441" actId="20577"/>
        <pc:sldMkLst>
          <pc:docMk/>
          <pc:sldMk cId="982558455" sldId="4202"/>
        </pc:sldMkLst>
        <pc:spChg chg="mod">
          <ac:chgData name="Johnson, William Casey" userId="9b36797c-9232-4bec-8bbc-b56ed2654c95" providerId="ADAL" clId="{E61F7E92-D055-4D4D-93F5-D8A32C404F82}" dt="2024-09-05T08:12:56.166" v="15441" actId="20577"/>
          <ac:spMkLst>
            <pc:docMk/>
            <pc:sldMk cId="982558455" sldId="4202"/>
            <ac:spMk id="26" creationId="{48860813-BEAE-F5FC-2EEA-C669F959D14D}"/>
          </ac:spMkLst>
        </pc:spChg>
      </pc:sldChg>
      <pc:sldChg chg="addSp delSp modSp new mod">
        <pc:chgData name="Johnson, William Casey" userId="9b36797c-9232-4bec-8bbc-b56ed2654c95" providerId="ADAL" clId="{E61F7E92-D055-4D4D-93F5-D8A32C404F82}" dt="2024-09-03T22:54:43.928" v="54" actId="1076"/>
        <pc:sldMkLst>
          <pc:docMk/>
          <pc:sldMk cId="3429099682" sldId="4203"/>
        </pc:sldMkLst>
        <pc:spChg chg="mod">
          <ac:chgData name="Johnson, William Casey" userId="9b36797c-9232-4bec-8bbc-b56ed2654c95" providerId="ADAL" clId="{E61F7E92-D055-4D4D-93F5-D8A32C404F82}" dt="2024-09-03T22:54:24.544" v="48" actId="20577"/>
          <ac:spMkLst>
            <pc:docMk/>
            <pc:sldMk cId="3429099682" sldId="4203"/>
            <ac:spMk id="2" creationId="{0C519C24-F854-2590-DD89-21D374A65261}"/>
          </ac:spMkLst>
        </pc:spChg>
        <pc:spChg chg="add del mod">
          <ac:chgData name="Johnson, William Casey" userId="9b36797c-9232-4bec-8bbc-b56ed2654c95" providerId="ADAL" clId="{E61F7E92-D055-4D4D-93F5-D8A32C404F82}" dt="2024-09-03T22:54:31.335" v="52" actId="27636"/>
          <ac:spMkLst>
            <pc:docMk/>
            <pc:sldMk cId="3429099682" sldId="4203"/>
            <ac:spMk id="3" creationId="{9BD48361-35BA-6BA0-FCB1-3479B91D17CF}"/>
          </ac:spMkLst>
        </pc:spChg>
        <pc:picChg chg="add mod">
          <ac:chgData name="Johnson, William Casey" userId="9b36797c-9232-4bec-8bbc-b56ed2654c95" providerId="ADAL" clId="{E61F7E92-D055-4D4D-93F5-D8A32C404F82}" dt="2024-09-03T22:53:55.541" v="16"/>
          <ac:picMkLst>
            <pc:docMk/>
            <pc:sldMk cId="3429099682" sldId="4203"/>
            <ac:picMk id="5" creationId="{553C8877-35E4-90B8-DDAD-28C86CE679CF}"/>
          </ac:picMkLst>
        </pc:picChg>
        <pc:picChg chg="add mod">
          <ac:chgData name="Johnson, William Casey" userId="9b36797c-9232-4bec-8bbc-b56ed2654c95" providerId="ADAL" clId="{E61F7E92-D055-4D4D-93F5-D8A32C404F82}" dt="2024-09-03T22:54:43.928" v="54" actId="1076"/>
          <ac:picMkLst>
            <pc:docMk/>
            <pc:sldMk cId="3429099682" sldId="4203"/>
            <ac:picMk id="6" creationId="{75037347-E43B-325C-B4F3-067327ABB9CC}"/>
          </ac:picMkLst>
        </pc:picChg>
      </pc:sldChg>
      <pc:sldChg chg="addSp delSp modSp new mod modAnim">
        <pc:chgData name="Johnson, William Casey" userId="9b36797c-9232-4bec-8bbc-b56ed2654c95" providerId="ADAL" clId="{E61F7E92-D055-4D4D-93F5-D8A32C404F82}" dt="2024-09-05T08:13:44.626" v="15448" actId="20577"/>
        <pc:sldMkLst>
          <pc:docMk/>
          <pc:sldMk cId="3228337692" sldId="4204"/>
        </pc:sldMkLst>
        <pc:spChg chg="mod">
          <ac:chgData name="Johnson, William Casey" userId="9b36797c-9232-4bec-8bbc-b56ed2654c95" providerId="ADAL" clId="{E61F7E92-D055-4D4D-93F5-D8A32C404F82}" dt="2024-09-04T15:49:38.402" v="106" actId="20577"/>
          <ac:spMkLst>
            <pc:docMk/>
            <pc:sldMk cId="3228337692" sldId="4204"/>
            <ac:spMk id="2" creationId="{619084D9-2E83-172D-F3AA-FA4307C48DBA}"/>
          </ac:spMkLst>
        </pc:spChg>
        <pc:spChg chg="del mod">
          <ac:chgData name="Johnson, William Casey" userId="9b36797c-9232-4bec-8bbc-b56ed2654c95" providerId="ADAL" clId="{E61F7E92-D055-4D4D-93F5-D8A32C404F82}" dt="2024-09-04T15:49:05.566" v="57" actId="478"/>
          <ac:spMkLst>
            <pc:docMk/>
            <pc:sldMk cId="3228337692" sldId="4204"/>
            <ac:spMk id="3" creationId="{0CD75125-8296-DF45-4D2B-6FBD82368E40}"/>
          </ac:spMkLst>
        </pc:spChg>
        <pc:spChg chg="add mod">
          <ac:chgData name="Johnson, William Casey" userId="9b36797c-9232-4bec-8bbc-b56ed2654c95" providerId="ADAL" clId="{E61F7E92-D055-4D4D-93F5-D8A32C404F82}" dt="2024-09-05T08:13:44.626" v="15448" actId="20577"/>
          <ac:spMkLst>
            <pc:docMk/>
            <pc:sldMk cId="3228337692" sldId="4204"/>
            <ac:spMk id="6" creationId="{E28DB9D6-847C-9C19-821C-BE00ABE3ACA4}"/>
          </ac:spMkLst>
        </pc:spChg>
        <pc:spChg chg="add mod">
          <ac:chgData name="Johnson, William Casey" userId="9b36797c-9232-4bec-8bbc-b56ed2654c95" providerId="ADAL" clId="{E61F7E92-D055-4D4D-93F5-D8A32C404F82}" dt="2024-09-04T15:49:50.357" v="109" actId="1076"/>
          <ac:spMkLst>
            <pc:docMk/>
            <pc:sldMk cId="3228337692" sldId="4204"/>
            <ac:spMk id="7" creationId="{83733072-E6F7-C7E3-71A6-6F4E512BD65B}"/>
          </ac:spMkLst>
        </pc:spChg>
        <pc:spChg chg="add mod">
          <ac:chgData name="Johnson, William Casey" userId="9b36797c-9232-4bec-8bbc-b56ed2654c95" providerId="ADAL" clId="{E61F7E92-D055-4D4D-93F5-D8A32C404F82}" dt="2024-09-04T15:49:54.742" v="110" actId="1076"/>
          <ac:spMkLst>
            <pc:docMk/>
            <pc:sldMk cId="3228337692" sldId="4204"/>
            <ac:spMk id="8" creationId="{5FE2C233-AE03-4ABA-5447-66237678B419}"/>
          </ac:spMkLst>
        </pc:spChg>
        <pc:picChg chg="add mod">
          <ac:chgData name="Johnson, William Casey" userId="9b36797c-9232-4bec-8bbc-b56ed2654c95" providerId="ADAL" clId="{E61F7E92-D055-4D4D-93F5-D8A32C404F82}" dt="2024-09-04T15:50:01.529" v="112" actId="14100"/>
          <ac:picMkLst>
            <pc:docMk/>
            <pc:sldMk cId="3228337692" sldId="4204"/>
            <ac:picMk id="5" creationId="{927EF3B7-DA7A-E625-5B08-4B59E0761B50}"/>
          </ac:picMkLst>
        </pc:picChg>
      </pc:sldChg>
      <pc:sldChg chg="addSp delSp modSp new mod delAnim modAnim">
        <pc:chgData name="Johnson, William Casey" userId="9b36797c-9232-4bec-8bbc-b56ed2654c95" providerId="ADAL" clId="{E61F7E92-D055-4D4D-93F5-D8A32C404F82}" dt="2024-09-04T16:41:45.483" v="2359"/>
        <pc:sldMkLst>
          <pc:docMk/>
          <pc:sldMk cId="1307876696" sldId="4205"/>
        </pc:sldMkLst>
        <pc:spChg chg="mod">
          <ac:chgData name="Johnson, William Casey" userId="9b36797c-9232-4bec-8bbc-b56ed2654c95" providerId="ADAL" clId="{E61F7E92-D055-4D4D-93F5-D8A32C404F82}" dt="2024-09-04T15:57:46.281" v="131" actId="20577"/>
          <ac:spMkLst>
            <pc:docMk/>
            <pc:sldMk cId="1307876696" sldId="4205"/>
            <ac:spMk id="2" creationId="{66F0E441-DC31-A910-6084-3D06036C6E12}"/>
          </ac:spMkLst>
        </pc:spChg>
        <pc:spChg chg="mod">
          <ac:chgData name="Johnson, William Casey" userId="9b36797c-9232-4bec-8bbc-b56ed2654c95" providerId="ADAL" clId="{E61F7E92-D055-4D4D-93F5-D8A32C404F82}" dt="2024-09-04T16:10:44.902" v="877" actId="20577"/>
          <ac:spMkLst>
            <pc:docMk/>
            <pc:sldMk cId="1307876696" sldId="4205"/>
            <ac:spMk id="3" creationId="{C85E089C-F9E4-265F-1718-A9EEEDB929C9}"/>
          </ac:spMkLst>
        </pc:spChg>
        <pc:spChg chg="add mod">
          <ac:chgData name="Johnson, William Casey" userId="9b36797c-9232-4bec-8bbc-b56ed2654c95" providerId="ADAL" clId="{E61F7E92-D055-4D4D-93F5-D8A32C404F82}" dt="2024-09-04T16:09:57.402" v="708"/>
          <ac:spMkLst>
            <pc:docMk/>
            <pc:sldMk cId="1307876696" sldId="4205"/>
            <ac:spMk id="7" creationId="{F8EA8D73-F2D6-8D48-E4F0-CDCF3E186CA0}"/>
          </ac:spMkLst>
        </pc:spChg>
        <pc:spChg chg="add mod">
          <ac:chgData name="Johnson, William Casey" userId="9b36797c-9232-4bec-8bbc-b56ed2654c95" providerId="ADAL" clId="{E61F7E92-D055-4D4D-93F5-D8A32C404F82}" dt="2024-09-04T16:09:56.345" v="707"/>
          <ac:spMkLst>
            <pc:docMk/>
            <pc:sldMk cId="1307876696" sldId="4205"/>
            <ac:spMk id="8" creationId="{B0DEBE90-155F-8579-78E3-3EAFED61FC3B}"/>
          </ac:spMkLst>
        </pc:spChg>
        <pc:spChg chg="add mod">
          <ac:chgData name="Johnson, William Casey" userId="9b36797c-9232-4bec-8bbc-b56ed2654c95" providerId="ADAL" clId="{E61F7E92-D055-4D4D-93F5-D8A32C404F82}" dt="2024-09-04T16:09:56.345" v="707"/>
          <ac:spMkLst>
            <pc:docMk/>
            <pc:sldMk cId="1307876696" sldId="4205"/>
            <ac:spMk id="9" creationId="{D1E786E7-A768-C215-B697-F8A88EC23F25}"/>
          </ac:spMkLst>
        </pc:spChg>
        <pc:picChg chg="add del mod">
          <ac:chgData name="Johnson, William Casey" userId="9b36797c-9232-4bec-8bbc-b56ed2654c95" providerId="ADAL" clId="{E61F7E92-D055-4D4D-93F5-D8A32C404F82}" dt="2024-09-04T16:05:27.410" v="138" actId="478"/>
          <ac:picMkLst>
            <pc:docMk/>
            <pc:sldMk cId="1307876696" sldId="4205"/>
            <ac:picMk id="5" creationId="{622E4D11-1C24-2E08-4188-C457ABA49364}"/>
          </ac:picMkLst>
        </pc:picChg>
        <pc:picChg chg="add mod">
          <ac:chgData name="Johnson, William Casey" userId="9b36797c-9232-4bec-8bbc-b56ed2654c95" providerId="ADAL" clId="{E61F7E92-D055-4D4D-93F5-D8A32C404F82}" dt="2024-09-04T16:05:38.046" v="143" actId="1076"/>
          <ac:picMkLst>
            <pc:docMk/>
            <pc:sldMk cId="1307876696" sldId="4205"/>
            <ac:picMk id="6" creationId="{B061711A-9A4F-14AB-A21E-B566F04AD010}"/>
          </ac:picMkLst>
        </pc:picChg>
      </pc:sldChg>
      <pc:sldChg chg="addSp modSp new mod">
        <pc:chgData name="Johnson, William Casey" userId="9b36797c-9232-4bec-8bbc-b56ed2654c95" providerId="ADAL" clId="{E61F7E92-D055-4D4D-93F5-D8A32C404F82}" dt="2024-09-04T16:19:13.978" v="1747" actId="207"/>
        <pc:sldMkLst>
          <pc:docMk/>
          <pc:sldMk cId="2731162434" sldId="4206"/>
        </pc:sldMkLst>
        <pc:spChg chg="mod">
          <ac:chgData name="Johnson, William Casey" userId="9b36797c-9232-4bec-8bbc-b56ed2654c95" providerId="ADAL" clId="{E61F7E92-D055-4D4D-93F5-D8A32C404F82}" dt="2024-09-04T16:11:43.985" v="923" actId="20577"/>
          <ac:spMkLst>
            <pc:docMk/>
            <pc:sldMk cId="2731162434" sldId="4206"/>
            <ac:spMk id="2" creationId="{3DBA5EC2-F824-D144-6461-90B3F55E6CFC}"/>
          </ac:spMkLst>
        </pc:spChg>
        <pc:spChg chg="mod">
          <ac:chgData name="Johnson, William Casey" userId="9b36797c-9232-4bec-8bbc-b56ed2654c95" providerId="ADAL" clId="{E61F7E92-D055-4D4D-93F5-D8A32C404F82}" dt="2024-09-04T16:17:11.228" v="1581" actId="1036"/>
          <ac:spMkLst>
            <pc:docMk/>
            <pc:sldMk cId="2731162434" sldId="4206"/>
            <ac:spMk id="3" creationId="{1E21CBC3-71FC-34C5-B1B0-43113F10ADE8}"/>
          </ac:spMkLst>
        </pc:spChg>
        <pc:spChg chg="add mod">
          <ac:chgData name="Johnson, William Casey" userId="9b36797c-9232-4bec-8bbc-b56ed2654c95" providerId="ADAL" clId="{E61F7E92-D055-4D4D-93F5-D8A32C404F82}" dt="2024-09-04T16:15:51.622" v="1471" actId="1035"/>
          <ac:spMkLst>
            <pc:docMk/>
            <pc:sldMk cId="2731162434" sldId="4206"/>
            <ac:spMk id="7" creationId="{1E9C9311-4954-1BF1-FECE-3D9EDB65D79A}"/>
          </ac:spMkLst>
        </pc:spChg>
        <pc:spChg chg="add mod">
          <ac:chgData name="Johnson, William Casey" userId="9b36797c-9232-4bec-8bbc-b56ed2654c95" providerId="ADAL" clId="{E61F7E92-D055-4D4D-93F5-D8A32C404F82}" dt="2024-09-04T16:19:13.978" v="1747" actId="207"/>
          <ac:spMkLst>
            <pc:docMk/>
            <pc:sldMk cId="2731162434" sldId="4206"/>
            <ac:spMk id="9" creationId="{6676406C-B830-DE6C-5D58-85BC72B8A74B}"/>
          </ac:spMkLst>
        </pc:spChg>
        <pc:picChg chg="add mod">
          <ac:chgData name="Johnson, William Casey" userId="9b36797c-9232-4bec-8bbc-b56ed2654c95" providerId="ADAL" clId="{E61F7E92-D055-4D4D-93F5-D8A32C404F82}" dt="2024-09-04T16:15:51.622" v="1471" actId="1035"/>
          <ac:picMkLst>
            <pc:docMk/>
            <pc:sldMk cId="2731162434" sldId="4206"/>
            <ac:picMk id="5" creationId="{CFD2DA1D-AD19-D6E2-1294-41714D739AE7}"/>
          </ac:picMkLst>
        </pc:picChg>
        <pc:picChg chg="add mod">
          <ac:chgData name="Johnson, William Casey" userId="9b36797c-9232-4bec-8bbc-b56ed2654c95" providerId="ADAL" clId="{E61F7E92-D055-4D4D-93F5-D8A32C404F82}" dt="2024-09-04T16:15:51.622" v="1471" actId="1035"/>
          <ac:picMkLst>
            <pc:docMk/>
            <pc:sldMk cId="2731162434" sldId="4206"/>
            <ac:picMk id="6" creationId="{E3FA581F-F5E3-16C6-5E69-A55ED4AE4080}"/>
          </ac:picMkLst>
        </pc:picChg>
        <pc:picChg chg="add mod">
          <ac:chgData name="Johnson, William Casey" userId="9b36797c-9232-4bec-8bbc-b56ed2654c95" providerId="ADAL" clId="{E61F7E92-D055-4D4D-93F5-D8A32C404F82}" dt="2024-09-04T16:15:51.622" v="1471" actId="1035"/>
          <ac:picMkLst>
            <pc:docMk/>
            <pc:sldMk cId="2731162434" sldId="4206"/>
            <ac:picMk id="8" creationId="{DC898D40-44F7-41B2-A4C3-95BDB72BBE4A}"/>
          </ac:picMkLst>
        </pc:picChg>
      </pc:sldChg>
      <pc:sldChg chg="addSp modSp new mod modAnim">
        <pc:chgData name="Johnson, William Casey" userId="9b36797c-9232-4bec-8bbc-b56ed2654c95" providerId="ADAL" clId="{E61F7E92-D055-4D4D-93F5-D8A32C404F82}" dt="2024-09-04T16:44:25.191" v="2527" actId="20577"/>
        <pc:sldMkLst>
          <pc:docMk/>
          <pc:sldMk cId="4271201469" sldId="4207"/>
        </pc:sldMkLst>
        <pc:spChg chg="mod">
          <ac:chgData name="Johnson, William Casey" userId="9b36797c-9232-4bec-8bbc-b56ed2654c95" providerId="ADAL" clId="{E61F7E92-D055-4D4D-93F5-D8A32C404F82}" dt="2024-09-04T16:22:53.420" v="1834" actId="20577"/>
          <ac:spMkLst>
            <pc:docMk/>
            <pc:sldMk cId="4271201469" sldId="4207"/>
            <ac:spMk id="2" creationId="{58635FC3-9C53-5631-B630-54ACB6EE8EC4}"/>
          </ac:spMkLst>
        </pc:spChg>
        <pc:spChg chg="mod">
          <ac:chgData name="Johnson, William Casey" userId="9b36797c-9232-4bec-8bbc-b56ed2654c95" providerId="ADAL" clId="{E61F7E92-D055-4D4D-93F5-D8A32C404F82}" dt="2024-09-04T16:42:46.445" v="2422" actId="20577"/>
          <ac:spMkLst>
            <pc:docMk/>
            <pc:sldMk cId="4271201469" sldId="4207"/>
            <ac:spMk id="3" creationId="{09B083B9-79CA-0136-ED7B-9CF9B833AAE8}"/>
          </ac:spMkLst>
        </pc:spChg>
        <pc:spChg chg="add mod">
          <ac:chgData name="Johnson, William Casey" userId="9b36797c-9232-4bec-8bbc-b56ed2654c95" providerId="ADAL" clId="{E61F7E92-D055-4D4D-93F5-D8A32C404F82}" dt="2024-09-04T16:44:25.191" v="2527" actId="20577"/>
          <ac:spMkLst>
            <pc:docMk/>
            <pc:sldMk cId="4271201469" sldId="4207"/>
            <ac:spMk id="6" creationId="{BA424577-8914-380C-2D21-59E06E9E09B0}"/>
          </ac:spMkLst>
        </pc:spChg>
        <pc:picChg chg="add mod">
          <ac:chgData name="Johnson, William Casey" userId="9b36797c-9232-4bec-8bbc-b56ed2654c95" providerId="ADAL" clId="{E61F7E92-D055-4D4D-93F5-D8A32C404F82}" dt="2024-09-04T16:34:56.650" v="1886" actId="1076"/>
          <ac:picMkLst>
            <pc:docMk/>
            <pc:sldMk cId="4271201469" sldId="4207"/>
            <ac:picMk id="5" creationId="{380CF19F-0E5B-B591-F86B-0F154C1B49C6}"/>
          </ac:picMkLst>
        </pc:picChg>
      </pc:sldChg>
      <pc:sldChg chg="modSp add mod">
        <pc:chgData name="Johnson, William Casey" userId="9b36797c-9232-4bec-8bbc-b56ed2654c95" providerId="ADAL" clId="{E61F7E92-D055-4D4D-93F5-D8A32C404F82}" dt="2024-09-04T16:22:22.463" v="1790" actId="20577"/>
        <pc:sldMkLst>
          <pc:docMk/>
          <pc:sldMk cId="3986997447" sldId="4208"/>
        </pc:sldMkLst>
        <pc:spChg chg="mod">
          <ac:chgData name="Johnson, William Casey" userId="9b36797c-9232-4bec-8bbc-b56ed2654c95" providerId="ADAL" clId="{E61F7E92-D055-4D4D-93F5-D8A32C404F82}" dt="2024-09-04T16:22:22.463" v="1790" actId="20577"/>
          <ac:spMkLst>
            <pc:docMk/>
            <pc:sldMk cId="3986997447" sldId="4208"/>
            <ac:spMk id="4" creationId="{F355B0C3-069D-0518-4817-BA4B41EBB123}"/>
          </ac:spMkLst>
        </pc:spChg>
      </pc:sldChg>
      <pc:sldChg chg="addSp delSp modSp new mod">
        <pc:chgData name="Johnson, William Casey" userId="9b36797c-9232-4bec-8bbc-b56ed2654c95" providerId="ADAL" clId="{E61F7E92-D055-4D4D-93F5-D8A32C404F82}" dt="2024-09-05T05:58:43.393" v="11933" actId="14100"/>
        <pc:sldMkLst>
          <pc:docMk/>
          <pc:sldMk cId="3885064678" sldId="4209"/>
        </pc:sldMkLst>
        <pc:spChg chg="mod">
          <ac:chgData name="Johnson, William Casey" userId="9b36797c-9232-4bec-8bbc-b56ed2654c95" providerId="ADAL" clId="{E61F7E92-D055-4D4D-93F5-D8A32C404F82}" dt="2024-09-04T20:27:56.548" v="4447"/>
          <ac:spMkLst>
            <pc:docMk/>
            <pc:sldMk cId="3885064678" sldId="4209"/>
            <ac:spMk id="2" creationId="{06251636-A61F-FC3D-9150-9E4426F0BE9A}"/>
          </ac:spMkLst>
        </pc:spChg>
        <pc:spChg chg="mod">
          <ac:chgData name="Johnson, William Casey" userId="9b36797c-9232-4bec-8bbc-b56ed2654c95" providerId="ADAL" clId="{E61F7E92-D055-4D4D-93F5-D8A32C404F82}" dt="2024-09-04T20:36:17.260" v="4598" actId="1076"/>
          <ac:spMkLst>
            <pc:docMk/>
            <pc:sldMk cId="3885064678" sldId="4209"/>
            <ac:spMk id="3" creationId="{45501D8E-C7C8-B8F7-D480-5287F833938E}"/>
          </ac:spMkLst>
        </pc:spChg>
        <pc:spChg chg="add mod">
          <ac:chgData name="Johnson, William Casey" userId="9b36797c-9232-4bec-8bbc-b56ed2654c95" providerId="ADAL" clId="{E61F7E92-D055-4D4D-93F5-D8A32C404F82}" dt="2024-09-04T20:36:13.511" v="4597" actId="1037"/>
          <ac:spMkLst>
            <pc:docMk/>
            <pc:sldMk cId="3885064678" sldId="4209"/>
            <ac:spMk id="6" creationId="{D67624EC-C4AE-4885-A3A8-E82C64384FE6}"/>
          </ac:spMkLst>
        </pc:spChg>
        <pc:spChg chg="add mod">
          <ac:chgData name="Johnson, William Casey" userId="9b36797c-9232-4bec-8bbc-b56ed2654c95" providerId="ADAL" clId="{E61F7E92-D055-4D4D-93F5-D8A32C404F82}" dt="2024-09-04T20:36:50.165" v="4665" actId="113"/>
          <ac:spMkLst>
            <pc:docMk/>
            <pc:sldMk cId="3885064678" sldId="4209"/>
            <ac:spMk id="12" creationId="{0C35B597-E1A1-140E-F17F-8714C5B75C2F}"/>
          </ac:spMkLst>
        </pc:spChg>
        <pc:spChg chg="add mod">
          <ac:chgData name="Johnson, William Casey" userId="9b36797c-9232-4bec-8bbc-b56ed2654c95" providerId="ADAL" clId="{E61F7E92-D055-4D4D-93F5-D8A32C404F82}" dt="2024-09-05T05:58:43.393" v="11933" actId="14100"/>
          <ac:spMkLst>
            <pc:docMk/>
            <pc:sldMk cId="3885064678" sldId="4209"/>
            <ac:spMk id="13" creationId="{1B438639-0FA3-7EEB-29B7-33CB46A32618}"/>
          </ac:spMkLst>
        </pc:spChg>
        <pc:picChg chg="add del mod modCrop">
          <ac:chgData name="Johnson, William Casey" userId="9b36797c-9232-4bec-8bbc-b56ed2654c95" providerId="ADAL" clId="{E61F7E92-D055-4D4D-93F5-D8A32C404F82}" dt="2024-09-04T20:30:35.360" v="4476" actId="478"/>
          <ac:picMkLst>
            <pc:docMk/>
            <pc:sldMk cId="3885064678" sldId="4209"/>
            <ac:picMk id="5" creationId="{D05B0985-E2BC-DA2E-30E5-82DA55B76C4A}"/>
          </ac:picMkLst>
        </pc:picChg>
        <pc:picChg chg="add mod">
          <ac:chgData name="Johnson, William Casey" userId="9b36797c-9232-4bec-8bbc-b56ed2654c95" providerId="ADAL" clId="{E61F7E92-D055-4D4D-93F5-D8A32C404F82}" dt="2024-09-04T20:36:13.511" v="4597" actId="1037"/>
          <ac:picMkLst>
            <pc:docMk/>
            <pc:sldMk cId="3885064678" sldId="4209"/>
            <ac:picMk id="7" creationId="{CE410A6F-5E6E-E724-36EE-6B91F97B2133}"/>
          </ac:picMkLst>
        </pc:picChg>
        <pc:picChg chg="add mod">
          <ac:chgData name="Johnson, William Casey" userId="9b36797c-9232-4bec-8bbc-b56ed2654c95" providerId="ADAL" clId="{E61F7E92-D055-4D4D-93F5-D8A32C404F82}" dt="2024-09-04T20:36:27.519" v="4604" actId="14100"/>
          <ac:picMkLst>
            <pc:docMk/>
            <pc:sldMk cId="3885064678" sldId="4209"/>
            <ac:picMk id="8" creationId="{3DB0E059-00A8-B031-2BCB-1CA9538D39F4}"/>
          </ac:picMkLst>
        </pc:picChg>
        <pc:cxnChg chg="add mod">
          <ac:chgData name="Johnson, William Casey" userId="9b36797c-9232-4bec-8bbc-b56ed2654c95" providerId="ADAL" clId="{E61F7E92-D055-4D4D-93F5-D8A32C404F82}" dt="2024-09-04T20:36:13.511" v="4597" actId="1037"/>
          <ac:cxnSpMkLst>
            <pc:docMk/>
            <pc:sldMk cId="3885064678" sldId="4209"/>
            <ac:cxnSpMk id="9" creationId="{3FDFA187-584E-D6FA-0005-3402309E3566}"/>
          </ac:cxnSpMkLst>
        </pc:cxnChg>
      </pc:sldChg>
      <pc:sldChg chg="addSp delSp modSp new mod">
        <pc:chgData name="Johnson, William Casey" userId="9b36797c-9232-4bec-8bbc-b56ed2654c95" providerId="ADAL" clId="{E61F7E92-D055-4D4D-93F5-D8A32C404F82}" dt="2024-09-04T19:29:10.309" v="3125" actId="207"/>
        <pc:sldMkLst>
          <pc:docMk/>
          <pc:sldMk cId="1768152916" sldId="4210"/>
        </pc:sldMkLst>
        <pc:spChg chg="mod">
          <ac:chgData name="Johnson, William Casey" userId="9b36797c-9232-4bec-8bbc-b56ed2654c95" providerId="ADAL" clId="{E61F7E92-D055-4D4D-93F5-D8A32C404F82}" dt="2024-09-04T17:03:18.553" v="2573" actId="20577"/>
          <ac:spMkLst>
            <pc:docMk/>
            <pc:sldMk cId="1768152916" sldId="4210"/>
            <ac:spMk id="2" creationId="{3E34FBDC-9E4A-17BD-E5D1-0A870DB6619F}"/>
          </ac:spMkLst>
        </pc:spChg>
        <pc:spChg chg="mod">
          <ac:chgData name="Johnson, William Casey" userId="9b36797c-9232-4bec-8bbc-b56ed2654c95" providerId="ADAL" clId="{E61F7E92-D055-4D4D-93F5-D8A32C404F82}" dt="2024-09-04T19:29:10.309" v="3125" actId="207"/>
          <ac:spMkLst>
            <pc:docMk/>
            <pc:sldMk cId="1768152916" sldId="4210"/>
            <ac:spMk id="3" creationId="{7FB0DCE3-B8A5-CA39-4212-57AED3A7C683}"/>
          </ac:spMkLst>
        </pc:spChg>
        <pc:spChg chg="add mod">
          <ac:chgData name="Johnson, William Casey" userId="9b36797c-9232-4bec-8bbc-b56ed2654c95" providerId="ADAL" clId="{E61F7E92-D055-4D4D-93F5-D8A32C404F82}" dt="2024-09-04T19:25:52.886" v="2877" actId="14100"/>
          <ac:spMkLst>
            <pc:docMk/>
            <pc:sldMk cId="1768152916" sldId="4210"/>
            <ac:spMk id="7" creationId="{76D3FDE6-7D6D-E23A-EF8B-2F2769F88339}"/>
          </ac:spMkLst>
        </pc:spChg>
        <pc:spChg chg="add mod">
          <ac:chgData name="Johnson, William Casey" userId="9b36797c-9232-4bec-8bbc-b56ed2654c95" providerId="ADAL" clId="{E61F7E92-D055-4D4D-93F5-D8A32C404F82}" dt="2024-09-04T19:27:11.347" v="2945" actId="1076"/>
          <ac:spMkLst>
            <pc:docMk/>
            <pc:sldMk cId="1768152916" sldId="4210"/>
            <ac:spMk id="11" creationId="{993715C8-BAB3-7FB9-2535-7C123539E043}"/>
          </ac:spMkLst>
        </pc:spChg>
        <pc:spChg chg="add mod">
          <ac:chgData name="Johnson, William Casey" userId="9b36797c-9232-4bec-8bbc-b56ed2654c95" providerId="ADAL" clId="{E61F7E92-D055-4D4D-93F5-D8A32C404F82}" dt="2024-09-04T19:29:01.636" v="3124" actId="14100"/>
          <ac:spMkLst>
            <pc:docMk/>
            <pc:sldMk cId="1768152916" sldId="4210"/>
            <ac:spMk id="16" creationId="{29A524FF-253C-9893-AF00-3BCAC4ACCA79}"/>
          </ac:spMkLst>
        </pc:spChg>
        <pc:spChg chg="add mod">
          <ac:chgData name="Johnson, William Casey" userId="9b36797c-9232-4bec-8bbc-b56ed2654c95" providerId="ADAL" clId="{E61F7E92-D055-4D4D-93F5-D8A32C404F82}" dt="2024-09-04T19:28:40.179" v="3120" actId="14100"/>
          <ac:spMkLst>
            <pc:docMk/>
            <pc:sldMk cId="1768152916" sldId="4210"/>
            <ac:spMk id="20" creationId="{DEA9589D-72A5-FDAE-31E7-AF44F5C83384}"/>
          </ac:spMkLst>
        </pc:spChg>
        <pc:picChg chg="add del mod">
          <ac:chgData name="Johnson, William Casey" userId="9b36797c-9232-4bec-8bbc-b56ed2654c95" providerId="ADAL" clId="{E61F7E92-D055-4D4D-93F5-D8A32C404F82}" dt="2024-09-04T16:50:37.884" v="2553" actId="478"/>
          <ac:picMkLst>
            <pc:docMk/>
            <pc:sldMk cId="1768152916" sldId="4210"/>
            <ac:picMk id="5" creationId="{510CEE41-3F5D-0AAB-E41A-9A2FFD8426A5}"/>
          </ac:picMkLst>
        </pc:picChg>
        <pc:picChg chg="add mod">
          <ac:chgData name="Johnson, William Casey" userId="9b36797c-9232-4bec-8bbc-b56ed2654c95" providerId="ADAL" clId="{E61F7E92-D055-4D4D-93F5-D8A32C404F82}" dt="2024-09-04T19:26:24.409" v="2904" actId="1076"/>
          <ac:picMkLst>
            <pc:docMk/>
            <pc:sldMk cId="1768152916" sldId="4210"/>
            <ac:picMk id="6" creationId="{25FD1854-E816-743C-E9D6-14748F7E276E}"/>
          </ac:picMkLst>
        </pc:picChg>
        <pc:cxnChg chg="add mod">
          <ac:chgData name="Johnson, William Casey" userId="9b36797c-9232-4bec-8bbc-b56ed2654c95" providerId="ADAL" clId="{E61F7E92-D055-4D4D-93F5-D8A32C404F82}" dt="2024-09-04T19:26:28.273" v="2905" actId="14100"/>
          <ac:cxnSpMkLst>
            <pc:docMk/>
            <pc:sldMk cId="1768152916" sldId="4210"/>
            <ac:cxnSpMk id="9" creationId="{EE1F2957-6DFD-987A-F915-088E821ACA9D}"/>
          </ac:cxnSpMkLst>
        </pc:cxnChg>
        <pc:cxnChg chg="add mod">
          <ac:chgData name="Johnson, William Casey" userId="9b36797c-9232-4bec-8bbc-b56ed2654c95" providerId="ADAL" clId="{E61F7E92-D055-4D4D-93F5-D8A32C404F82}" dt="2024-09-04T19:27:17.972" v="2946" actId="14100"/>
          <ac:cxnSpMkLst>
            <pc:docMk/>
            <pc:sldMk cId="1768152916" sldId="4210"/>
            <ac:cxnSpMk id="12" creationId="{80AE3534-2BD1-8A01-9F77-03A249E68B02}"/>
          </ac:cxnSpMkLst>
        </pc:cxnChg>
        <pc:cxnChg chg="add mod">
          <ac:chgData name="Johnson, William Casey" userId="9b36797c-9232-4bec-8bbc-b56ed2654c95" providerId="ADAL" clId="{E61F7E92-D055-4D4D-93F5-D8A32C404F82}" dt="2024-09-04T19:27:56.812" v="3028" actId="14100"/>
          <ac:cxnSpMkLst>
            <pc:docMk/>
            <pc:sldMk cId="1768152916" sldId="4210"/>
            <ac:cxnSpMk id="17" creationId="{542334B7-2A73-3FB2-011C-850D781CAB6F}"/>
          </ac:cxnSpMkLst>
        </pc:cxnChg>
        <pc:cxnChg chg="add mod">
          <ac:chgData name="Johnson, William Casey" userId="9b36797c-9232-4bec-8bbc-b56ed2654c95" providerId="ADAL" clId="{E61F7E92-D055-4D4D-93F5-D8A32C404F82}" dt="2024-09-04T19:28:51.501" v="3123" actId="14100"/>
          <ac:cxnSpMkLst>
            <pc:docMk/>
            <pc:sldMk cId="1768152916" sldId="4210"/>
            <ac:cxnSpMk id="21" creationId="{1600EFDA-DAA7-A439-ACD0-7D57AC651309}"/>
          </ac:cxnSpMkLst>
        </pc:cxnChg>
      </pc:sldChg>
      <pc:sldChg chg="addSp modSp new mod modAnim">
        <pc:chgData name="Johnson, William Casey" userId="9b36797c-9232-4bec-8bbc-b56ed2654c95" providerId="ADAL" clId="{E61F7E92-D055-4D4D-93F5-D8A32C404F82}" dt="2024-09-05T08:21:01.793" v="15612" actId="1076"/>
        <pc:sldMkLst>
          <pc:docMk/>
          <pc:sldMk cId="3805505395" sldId="4211"/>
        </pc:sldMkLst>
        <pc:spChg chg="mod">
          <ac:chgData name="Johnson, William Casey" userId="9b36797c-9232-4bec-8bbc-b56ed2654c95" providerId="ADAL" clId="{E61F7E92-D055-4D4D-93F5-D8A32C404F82}" dt="2024-09-04T19:45:56.696" v="3156" actId="20577"/>
          <ac:spMkLst>
            <pc:docMk/>
            <pc:sldMk cId="3805505395" sldId="4211"/>
            <ac:spMk id="2" creationId="{A8AEA382-2C9D-8A5C-DA1D-EEC010BCB5DD}"/>
          </ac:spMkLst>
        </pc:spChg>
        <pc:spChg chg="mod">
          <ac:chgData name="Johnson, William Casey" userId="9b36797c-9232-4bec-8bbc-b56ed2654c95" providerId="ADAL" clId="{E61F7E92-D055-4D4D-93F5-D8A32C404F82}" dt="2024-09-05T08:20:19.283" v="15569" actId="1076"/>
          <ac:spMkLst>
            <pc:docMk/>
            <pc:sldMk cId="3805505395" sldId="4211"/>
            <ac:spMk id="3" creationId="{B7B55DB1-464F-EF77-696D-8620B7F2DDC0}"/>
          </ac:spMkLst>
        </pc:spChg>
        <pc:spChg chg="add mod">
          <ac:chgData name="Johnson, William Casey" userId="9b36797c-9232-4bec-8bbc-b56ed2654c95" providerId="ADAL" clId="{E61F7E92-D055-4D4D-93F5-D8A32C404F82}" dt="2024-09-04T19:53:09.678" v="3536" actId="1076"/>
          <ac:spMkLst>
            <pc:docMk/>
            <pc:sldMk cId="3805505395" sldId="4211"/>
            <ac:spMk id="6" creationId="{D47DF93F-9726-C7CB-E77E-D373769707B3}"/>
          </ac:spMkLst>
        </pc:spChg>
        <pc:spChg chg="add mod">
          <ac:chgData name="Johnson, William Casey" userId="9b36797c-9232-4bec-8bbc-b56ed2654c95" providerId="ADAL" clId="{E61F7E92-D055-4D4D-93F5-D8A32C404F82}" dt="2024-09-04T20:03:55.150" v="3760" actId="20577"/>
          <ac:spMkLst>
            <pc:docMk/>
            <pc:sldMk cId="3805505395" sldId="4211"/>
            <ac:spMk id="7" creationId="{A5CCD93F-8790-72D2-6BF7-8682CB5361D4}"/>
          </ac:spMkLst>
        </pc:spChg>
        <pc:spChg chg="add mod">
          <ac:chgData name="Johnson, William Casey" userId="9b36797c-9232-4bec-8bbc-b56ed2654c95" providerId="ADAL" clId="{E61F7E92-D055-4D4D-93F5-D8A32C404F82}" dt="2024-09-05T08:21:01.793" v="15612" actId="1076"/>
          <ac:spMkLst>
            <pc:docMk/>
            <pc:sldMk cId="3805505395" sldId="4211"/>
            <ac:spMk id="8" creationId="{50AA3FAF-03D2-9786-847D-45AA2BAD8933}"/>
          </ac:spMkLst>
        </pc:spChg>
        <pc:picChg chg="add mod">
          <ac:chgData name="Johnson, William Casey" userId="9b36797c-9232-4bec-8bbc-b56ed2654c95" providerId="ADAL" clId="{E61F7E92-D055-4D4D-93F5-D8A32C404F82}" dt="2024-09-04T19:45:38.552" v="3146" actId="1076"/>
          <ac:picMkLst>
            <pc:docMk/>
            <pc:sldMk cId="3805505395" sldId="4211"/>
            <ac:picMk id="5" creationId="{FF2AEF01-8942-9414-203F-B56F1FD16AC0}"/>
          </ac:picMkLst>
        </pc:picChg>
      </pc:sldChg>
      <pc:sldChg chg="addSp delSp modSp new mod ord">
        <pc:chgData name="Johnson, William Casey" userId="9b36797c-9232-4bec-8bbc-b56ed2654c95" providerId="ADAL" clId="{E61F7E92-D055-4D4D-93F5-D8A32C404F82}" dt="2024-09-04T19:50:15.629" v="3308" actId="1037"/>
        <pc:sldMkLst>
          <pc:docMk/>
          <pc:sldMk cId="3536396499" sldId="4212"/>
        </pc:sldMkLst>
        <pc:spChg chg="mod">
          <ac:chgData name="Johnson, William Casey" userId="9b36797c-9232-4bec-8bbc-b56ed2654c95" providerId="ADAL" clId="{E61F7E92-D055-4D4D-93F5-D8A32C404F82}" dt="2024-09-04T19:45:52.127" v="3149"/>
          <ac:spMkLst>
            <pc:docMk/>
            <pc:sldMk cId="3536396499" sldId="4212"/>
            <ac:spMk id="2" creationId="{ECDCE091-F600-946B-D6B9-34577D08D03D}"/>
          </ac:spMkLst>
        </pc:spChg>
        <pc:spChg chg="mod">
          <ac:chgData name="Johnson, William Casey" userId="9b36797c-9232-4bec-8bbc-b56ed2654c95" providerId="ADAL" clId="{E61F7E92-D055-4D4D-93F5-D8A32C404F82}" dt="2024-09-04T19:50:08.730" v="3302" actId="122"/>
          <ac:spMkLst>
            <pc:docMk/>
            <pc:sldMk cId="3536396499" sldId="4212"/>
            <ac:spMk id="3" creationId="{04AB2AE0-0A0B-3938-66BB-8F00ED054180}"/>
          </ac:spMkLst>
        </pc:spChg>
        <pc:spChg chg="add mod">
          <ac:chgData name="Johnson, William Casey" userId="9b36797c-9232-4bec-8bbc-b56ed2654c95" providerId="ADAL" clId="{E61F7E92-D055-4D4D-93F5-D8A32C404F82}" dt="2024-09-04T19:47:42.103" v="3201" actId="1035"/>
          <ac:spMkLst>
            <pc:docMk/>
            <pc:sldMk cId="3536396499" sldId="4212"/>
            <ac:spMk id="6" creationId="{84C10347-9E90-3B47-8BC1-241E98E1AC08}"/>
          </ac:spMkLst>
        </pc:spChg>
        <pc:spChg chg="add mod">
          <ac:chgData name="Johnson, William Casey" userId="9b36797c-9232-4bec-8bbc-b56ed2654c95" providerId="ADAL" clId="{E61F7E92-D055-4D4D-93F5-D8A32C404F82}" dt="2024-09-04T19:48:44.385" v="3216" actId="1076"/>
          <ac:spMkLst>
            <pc:docMk/>
            <pc:sldMk cId="3536396499" sldId="4212"/>
            <ac:spMk id="9" creationId="{0B65DB39-3AAE-B583-1414-8E58482C46DE}"/>
          </ac:spMkLst>
        </pc:spChg>
        <pc:picChg chg="add mod">
          <ac:chgData name="Johnson, William Casey" userId="9b36797c-9232-4bec-8bbc-b56ed2654c95" providerId="ADAL" clId="{E61F7E92-D055-4D4D-93F5-D8A32C404F82}" dt="2024-09-04T19:47:42.103" v="3201" actId="1035"/>
          <ac:picMkLst>
            <pc:docMk/>
            <pc:sldMk cId="3536396499" sldId="4212"/>
            <ac:picMk id="5" creationId="{472E120E-93EF-B792-3684-0AD9C2AA3C48}"/>
          </ac:picMkLst>
        </pc:picChg>
        <pc:picChg chg="add mod">
          <ac:chgData name="Johnson, William Casey" userId="9b36797c-9232-4bec-8bbc-b56ed2654c95" providerId="ADAL" clId="{E61F7E92-D055-4D4D-93F5-D8A32C404F82}" dt="2024-09-04T19:47:42.103" v="3201" actId="1035"/>
          <ac:picMkLst>
            <pc:docMk/>
            <pc:sldMk cId="3536396499" sldId="4212"/>
            <ac:picMk id="7" creationId="{3217F64B-FABC-A057-507A-34A47B25C5D5}"/>
          </ac:picMkLst>
        </pc:picChg>
        <pc:picChg chg="add mod">
          <ac:chgData name="Johnson, William Casey" userId="9b36797c-9232-4bec-8bbc-b56ed2654c95" providerId="ADAL" clId="{E61F7E92-D055-4D4D-93F5-D8A32C404F82}" dt="2024-09-04T19:48:12.875" v="3208" actId="1076"/>
          <ac:picMkLst>
            <pc:docMk/>
            <pc:sldMk cId="3536396499" sldId="4212"/>
            <ac:picMk id="8" creationId="{B726C017-D0ED-9D02-4B93-7952202ED7D6}"/>
          </ac:picMkLst>
        </pc:picChg>
        <pc:picChg chg="add del mod">
          <ac:chgData name="Johnson, William Casey" userId="9b36797c-9232-4bec-8bbc-b56ed2654c95" providerId="ADAL" clId="{E61F7E92-D055-4D4D-93F5-D8A32C404F82}" dt="2024-09-04T19:50:02.690" v="3301" actId="21"/>
          <ac:picMkLst>
            <pc:docMk/>
            <pc:sldMk cId="3536396499" sldId="4212"/>
            <ac:picMk id="10" creationId="{A5614EA7-09D6-03DD-E1E3-C60ECBBEFAEC}"/>
          </ac:picMkLst>
        </pc:picChg>
        <pc:picChg chg="add mod">
          <ac:chgData name="Johnson, William Casey" userId="9b36797c-9232-4bec-8bbc-b56ed2654c95" providerId="ADAL" clId="{E61F7E92-D055-4D4D-93F5-D8A32C404F82}" dt="2024-09-04T19:50:15.629" v="3308" actId="1037"/>
          <ac:picMkLst>
            <pc:docMk/>
            <pc:sldMk cId="3536396499" sldId="4212"/>
            <ac:picMk id="11" creationId="{A66D0FD4-8719-1B8E-591A-84DC8A2BEB35}"/>
          </ac:picMkLst>
        </pc:picChg>
      </pc:sldChg>
      <pc:sldChg chg="addSp delSp modSp new mod">
        <pc:chgData name="Johnson, William Casey" userId="9b36797c-9232-4bec-8bbc-b56ed2654c95" providerId="ADAL" clId="{E61F7E92-D055-4D4D-93F5-D8A32C404F82}" dt="2024-09-05T08:21:21.110" v="15615" actId="20577"/>
        <pc:sldMkLst>
          <pc:docMk/>
          <pc:sldMk cId="1491079869" sldId="4213"/>
        </pc:sldMkLst>
        <pc:spChg chg="mod">
          <ac:chgData name="Johnson, William Casey" userId="9b36797c-9232-4bec-8bbc-b56ed2654c95" providerId="ADAL" clId="{E61F7E92-D055-4D4D-93F5-D8A32C404F82}" dt="2024-09-04T19:56:16.323" v="3709"/>
          <ac:spMkLst>
            <pc:docMk/>
            <pc:sldMk cId="1491079869" sldId="4213"/>
            <ac:spMk id="2" creationId="{ABEB8DAB-E8E4-247D-9AE1-AFE6B28F2FC8}"/>
          </ac:spMkLst>
        </pc:spChg>
        <pc:spChg chg="add del mod">
          <ac:chgData name="Johnson, William Casey" userId="9b36797c-9232-4bec-8bbc-b56ed2654c95" providerId="ADAL" clId="{E61F7E92-D055-4D4D-93F5-D8A32C404F82}" dt="2024-09-04T20:22:05.644" v="4115" actId="478"/>
          <ac:spMkLst>
            <pc:docMk/>
            <pc:sldMk cId="1491079869" sldId="4213"/>
            <ac:spMk id="3" creationId="{8C254FA3-7AA8-FF00-D6C7-1AF61F267CBD}"/>
          </ac:spMkLst>
        </pc:spChg>
        <pc:spChg chg="mod">
          <ac:chgData name="Johnson, William Casey" userId="9b36797c-9232-4bec-8bbc-b56ed2654c95" providerId="ADAL" clId="{E61F7E92-D055-4D4D-93F5-D8A32C404F82}" dt="2024-09-04T20:22:04.691" v="4113" actId="1036"/>
          <ac:spMkLst>
            <pc:docMk/>
            <pc:sldMk cId="1491079869" sldId="4213"/>
            <ac:spMk id="4" creationId="{E892DFD0-9285-1CA9-F138-40F25F21E804}"/>
          </ac:spMkLst>
        </pc:spChg>
        <pc:spChg chg="add mod">
          <ac:chgData name="Johnson, William Casey" userId="9b36797c-9232-4bec-8bbc-b56ed2654c95" providerId="ADAL" clId="{E61F7E92-D055-4D4D-93F5-D8A32C404F82}" dt="2024-09-04T20:27:48.277" v="4446" actId="1037"/>
          <ac:spMkLst>
            <pc:docMk/>
            <pc:sldMk cId="1491079869" sldId="4213"/>
            <ac:spMk id="8" creationId="{A54E3226-208E-34B0-BFA9-0B2911480D39}"/>
          </ac:spMkLst>
        </pc:spChg>
        <pc:spChg chg="add mod">
          <ac:chgData name="Johnson, William Casey" userId="9b36797c-9232-4bec-8bbc-b56ed2654c95" providerId="ADAL" clId="{E61F7E92-D055-4D4D-93F5-D8A32C404F82}" dt="2024-09-04T20:27:48.277" v="4446" actId="1037"/>
          <ac:spMkLst>
            <pc:docMk/>
            <pc:sldMk cId="1491079869" sldId="4213"/>
            <ac:spMk id="11" creationId="{FFFBB2F0-E0D3-83CF-02AB-5242F6EB9095}"/>
          </ac:spMkLst>
        </pc:spChg>
        <pc:spChg chg="add mod">
          <ac:chgData name="Johnson, William Casey" userId="9b36797c-9232-4bec-8bbc-b56ed2654c95" providerId="ADAL" clId="{E61F7E92-D055-4D4D-93F5-D8A32C404F82}" dt="2024-09-04T20:27:48.277" v="4446" actId="1037"/>
          <ac:spMkLst>
            <pc:docMk/>
            <pc:sldMk cId="1491079869" sldId="4213"/>
            <ac:spMk id="18" creationId="{776933BC-BBD8-0778-A85E-7D44BAD30DEA}"/>
          </ac:spMkLst>
        </pc:spChg>
        <pc:spChg chg="add mod">
          <ac:chgData name="Johnson, William Casey" userId="9b36797c-9232-4bec-8bbc-b56ed2654c95" providerId="ADAL" clId="{E61F7E92-D055-4D4D-93F5-D8A32C404F82}" dt="2024-09-04T20:27:48.277" v="4446" actId="1037"/>
          <ac:spMkLst>
            <pc:docMk/>
            <pc:sldMk cId="1491079869" sldId="4213"/>
            <ac:spMk id="19" creationId="{B1CA5F8C-C134-F2E4-8911-627FACAEB56B}"/>
          </ac:spMkLst>
        </pc:spChg>
        <pc:spChg chg="add del mod">
          <ac:chgData name="Johnson, William Casey" userId="9b36797c-9232-4bec-8bbc-b56ed2654c95" providerId="ADAL" clId="{E61F7E92-D055-4D4D-93F5-D8A32C404F82}" dt="2024-09-04T20:22:08.700" v="4116" actId="478"/>
          <ac:spMkLst>
            <pc:docMk/>
            <pc:sldMk cId="1491079869" sldId="4213"/>
            <ac:spMk id="23" creationId="{96DCAC69-6273-17BD-0952-BC276FD81B70}"/>
          </ac:spMkLst>
        </pc:spChg>
        <pc:spChg chg="add mod">
          <ac:chgData name="Johnson, William Casey" userId="9b36797c-9232-4bec-8bbc-b56ed2654c95" providerId="ADAL" clId="{E61F7E92-D055-4D4D-93F5-D8A32C404F82}" dt="2024-09-04T20:27:48.277" v="4446" actId="1037"/>
          <ac:spMkLst>
            <pc:docMk/>
            <pc:sldMk cId="1491079869" sldId="4213"/>
            <ac:spMk id="24" creationId="{980604F2-3E55-B53C-FF31-3D7A6AB5E9AB}"/>
          </ac:spMkLst>
        </pc:spChg>
        <pc:spChg chg="add mod">
          <ac:chgData name="Johnson, William Casey" userId="9b36797c-9232-4bec-8bbc-b56ed2654c95" providerId="ADAL" clId="{E61F7E92-D055-4D4D-93F5-D8A32C404F82}" dt="2024-09-04T20:27:48.277" v="4446" actId="1037"/>
          <ac:spMkLst>
            <pc:docMk/>
            <pc:sldMk cId="1491079869" sldId="4213"/>
            <ac:spMk id="30" creationId="{962EAC6D-B427-3D10-94B2-6C94ECD9ECBF}"/>
          </ac:spMkLst>
        </pc:spChg>
        <pc:spChg chg="add mod">
          <ac:chgData name="Johnson, William Casey" userId="9b36797c-9232-4bec-8bbc-b56ed2654c95" providerId="ADAL" clId="{E61F7E92-D055-4D4D-93F5-D8A32C404F82}" dt="2024-09-04T20:27:48.277" v="4446" actId="1037"/>
          <ac:spMkLst>
            <pc:docMk/>
            <pc:sldMk cId="1491079869" sldId="4213"/>
            <ac:spMk id="37" creationId="{7A54BD2E-2D1B-9871-67BF-5F24C7F242F1}"/>
          </ac:spMkLst>
        </pc:spChg>
        <pc:spChg chg="add mod">
          <ac:chgData name="Johnson, William Casey" userId="9b36797c-9232-4bec-8bbc-b56ed2654c95" providerId="ADAL" clId="{E61F7E92-D055-4D4D-93F5-D8A32C404F82}" dt="2024-09-05T08:21:21.110" v="15615" actId="20577"/>
          <ac:spMkLst>
            <pc:docMk/>
            <pc:sldMk cId="1491079869" sldId="4213"/>
            <ac:spMk id="40" creationId="{CD51ED95-5A6D-E5F6-D3D6-AAE67DEDB5C4}"/>
          </ac:spMkLst>
        </pc:spChg>
        <pc:picChg chg="add mod">
          <ac:chgData name="Johnson, William Casey" userId="9b36797c-9232-4bec-8bbc-b56ed2654c95" providerId="ADAL" clId="{E61F7E92-D055-4D4D-93F5-D8A32C404F82}" dt="2024-09-04T20:27:48.277" v="4446" actId="1037"/>
          <ac:picMkLst>
            <pc:docMk/>
            <pc:sldMk cId="1491079869" sldId="4213"/>
            <ac:picMk id="5" creationId="{0C12ECAA-EBBA-D346-972B-7F31940DA44C}"/>
          </ac:picMkLst>
        </pc:picChg>
        <pc:picChg chg="add mod modCrop">
          <ac:chgData name="Johnson, William Casey" userId="9b36797c-9232-4bec-8bbc-b56ed2654c95" providerId="ADAL" clId="{E61F7E92-D055-4D4D-93F5-D8A32C404F82}" dt="2024-09-04T20:27:48.277" v="4446" actId="1037"/>
          <ac:picMkLst>
            <pc:docMk/>
            <pc:sldMk cId="1491079869" sldId="4213"/>
            <ac:picMk id="6" creationId="{6B5998B3-781D-01E9-AF9A-ACEFB9B8D100}"/>
          </ac:picMkLst>
        </pc:picChg>
        <pc:picChg chg="add mod">
          <ac:chgData name="Johnson, William Casey" userId="9b36797c-9232-4bec-8bbc-b56ed2654c95" providerId="ADAL" clId="{E61F7E92-D055-4D4D-93F5-D8A32C404F82}" dt="2024-09-04T20:27:48.277" v="4446" actId="1037"/>
          <ac:picMkLst>
            <pc:docMk/>
            <pc:sldMk cId="1491079869" sldId="4213"/>
            <ac:picMk id="7" creationId="{19282791-086E-B6C2-0029-9A7E50AF011B}"/>
          </ac:picMkLst>
        </pc:picChg>
        <pc:picChg chg="add mod">
          <ac:chgData name="Johnson, William Casey" userId="9b36797c-9232-4bec-8bbc-b56ed2654c95" providerId="ADAL" clId="{E61F7E92-D055-4D4D-93F5-D8A32C404F82}" dt="2024-09-04T20:27:48.277" v="4446" actId="1037"/>
          <ac:picMkLst>
            <pc:docMk/>
            <pc:sldMk cId="1491079869" sldId="4213"/>
            <ac:picMk id="15" creationId="{306D3FF8-DF5F-0263-ECA1-38B3CF96AF76}"/>
          </ac:picMkLst>
        </pc:picChg>
        <pc:cxnChg chg="add mod">
          <ac:chgData name="Johnson, William Casey" userId="9b36797c-9232-4bec-8bbc-b56ed2654c95" providerId="ADAL" clId="{E61F7E92-D055-4D4D-93F5-D8A32C404F82}" dt="2024-09-04T20:27:48.277" v="4446" actId="1037"/>
          <ac:cxnSpMkLst>
            <pc:docMk/>
            <pc:sldMk cId="1491079869" sldId="4213"/>
            <ac:cxnSpMk id="9" creationId="{24322E40-4D5E-D0D7-687D-EE6557F722ED}"/>
          </ac:cxnSpMkLst>
        </pc:cxnChg>
        <pc:cxnChg chg="add mod">
          <ac:chgData name="Johnson, William Casey" userId="9b36797c-9232-4bec-8bbc-b56ed2654c95" providerId="ADAL" clId="{E61F7E92-D055-4D4D-93F5-D8A32C404F82}" dt="2024-09-04T20:27:48.277" v="4446" actId="1037"/>
          <ac:cxnSpMkLst>
            <pc:docMk/>
            <pc:sldMk cId="1491079869" sldId="4213"/>
            <ac:cxnSpMk id="16" creationId="{FB0F03E9-8EE1-A921-91E2-A3C19E446C3D}"/>
          </ac:cxnSpMkLst>
        </pc:cxnChg>
        <pc:cxnChg chg="add mod">
          <ac:chgData name="Johnson, William Casey" userId="9b36797c-9232-4bec-8bbc-b56ed2654c95" providerId="ADAL" clId="{E61F7E92-D055-4D4D-93F5-D8A32C404F82}" dt="2024-09-04T20:27:48.277" v="4446" actId="1037"/>
          <ac:cxnSpMkLst>
            <pc:docMk/>
            <pc:sldMk cId="1491079869" sldId="4213"/>
            <ac:cxnSpMk id="20" creationId="{1A556351-DD05-2486-50B0-5608566B2FA6}"/>
          </ac:cxnSpMkLst>
        </pc:cxnChg>
        <pc:cxnChg chg="add mod">
          <ac:chgData name="Johnson, William Casey" userId="9b36797c-9232-4bec-8bbc-b56ed2654c95" providerId="ADAL" clId="{E61F7E92-D055-4D4D-93F5-D8A32C404F82}" dt="2024-09-04T20:27:48.277" v="4446" actId="1037"/>
          <ac:cxnSpMkLst>
            <pc:docMk/>
            <pc:sldMk cId="1491079869" sldId="4213"/>
            <ac:cxnSpMk id="25" creationId="{7AF6AA2D-BFF4-6D4C-181D-FB5F98446FF7}"/>
          </ac:cxnSpMkLst>
        </pc:cxnChg>
        <pc:cxnChg chg="add mod">
          <ac:chgData name="Johnson, William Casey" userId="9b36797c-9232-4bec-8bbc-b56ed2654c95" providerId="ADAL" clId="{E61F7E92-D055-4D4D-93F5-D8A32C404F82}" dt="2024-09-04T20:27:48.277" v="4446" actId="1037"/>
          <ac:cxnSpMkLst>
            <pc:docMk/>
            <pc:sldMk cId="1491079869" sldId="4213"/>
            <ac:cxnSpMk id="35" creationId="{84EF5561-DC0D-939A-783A-627EDCF6EA7C}"/>
          </ac:cxnSpMkLst>
        </pc:cxnChg>
      </pc:sldChg>
      <pc:sldChg chg="addSp delSp modSp new mod">
        <pc:chgData name="Johnson, William Casey" userId="9b36797c-9232-4bec-8bbc-b56ed2654c95" providerId="ADAL" clId="{E61F7E92-D055-4D4D-93F5-D8A32C404F82}" dt="2024-09-04T20:43:03.423" v="4969" actId="20577"/>
        <pc:sldMkLst>
          <pc:docMk/>
          <pc:sldMk cId="74233099" sldId="4214"/>
        </pc:sldMkLst>
        <pc:spChg chg="mod">
          <ac:chgData name="Johnson, William Casey" userId="9b36797c-9232-4bec-8bbc-b56ed2654c95" providerId="ADAL" clId="{E61F7E92-D055-4D4D-93F5-D8A32C404F82}" dt="2024-09-04T20:38:20.463" v="4684" actId="20577"/>
          <ac:spMkLst>
            <pc:docMk/>
            <pc:sldMk cId="74233099" sldId="4214"/>
            <ac:spMk id="2" creationId="{EF67ED20-59BD-8A7C-181C-AF6737E74FDA}"/>
          </ac:spMkLst>
        </pc:spChg>
        <pc:spChg chg="mod">
          <ac:chgData name="Johnson, William Casey" userId="9b36797c-9232-4bec-8bbc-b56ed2654c95" providerId="ADAL" clId="{E61F7E92-D055-4D4D-93F5-D8A32C404F82}" dt="2024-09-04T20:43:03.423" v="4969" actId="20577"/>
          <ac:spMkLst>
            <pc:docMk/>
            <pc:sldMk cId="74233099" sldId="4214"/>
            <ac:spMk id="3" creationId="{F105767E-EE16-C23F-5F6D-CA65A8755A53}"/>
          </ac:spMkLst>
        </pc:spChg>
        <pc:spChg chg="add mod">
          <ac:chgData name="Johnson, William Casey" userId="9b36797c-9232-4bec-8bbc-b56ed2654c95" providerId="ADAL" clId="{E61F7E92-D055-4D4D-93F5-D8A32C404F82}" dt="2024-09-04T20:40:59.726" v="4724" actId="1036"/>
          <ac:spMkLst>
            <pc:docMk/>
            <pc:sldMk cId="74233099" sldId="4214"/>
            <ac:spMk id="8" creationId="{D35ECE38-A2EA-727B-04CB-B3AC5BC9F60A}"/>
          </ac:spMkLst>
        </pc:spChg>
        <pc:picChg chg="add del mod">
          <ac:chgData name="Johnson, William Casey" userId="9b36797c-9232-4bec-8bbc-b56ed2654c95" providerId="ADAL" clId="{E61F7E92-D055-4D4D-93F5-D8A32C404F82}" dt="2024-09-04T20:39:35.591" v="4690" actId="478"/>
          <ac:picMkLst>
            <pc:docMk/>
            <pc:sldMk cId="74233099" sldId="4214"/>
            <ac:picMk id="5" creationId="{EF00E69B-7729-B03E-ACA6-7E785BA171D3}"/>
          </ac:picMkLst>
        </pc:picChg>
        <pc:picChg chg="add mod">
          <ac:chgData name="Johnson, William Casey" userId="9b36797c-9232-4bec-8bbc-b56ed2654c95" providerId="ADAL" clId="{E61F7E92-D055-4D4D-93F5-D8A32C404F82}" dt="2024-09-04T20:40:52.473" v="4698" actId="1076"/>
          <ac:picMkLst>
            <pc:docMk/>
            <pc:sldMk cId="74233099" sldId="4214"/>
            <ac:picMk id="6" creationId="{FD176578-BE1A-11A3-36D3-58A9EFA14D58}"/>
          </ac:picMkLst>
        </pc:picChg>
        <pc:picChg chg="add mod">
          <ac:chgData name="Johnson, William Casey" userId="9b36797c-9232-4bec-8bbc-b56ed2654c95" providerId="ADAL" clId="{E61F7E92-D055-4D4D-93F5-D8A32C404F82}" dt="2024-09-04T20:40:39.166" v="4695" actId="1076"/>
          <ac:picMkLst>
            <pc:docMk/>
            <pc:sldMk cId="74233099" sldId="4214"/>
            <ac:picMk id="7" creationId="{71E62DB0-DF65-3B36-8C9B-2930A4A85053}"/>
          </ac:picMkLst>
        </pc:picChg>
        <pc:cxnChg chg="add mod">
          <ac:chgData name="Johnson, William Casey" userId="9b36797c-9232-4bec-8bbc-b56ed2654c95" providerId="ADAL" clId="{E61F7E92-D055-4D4D-93F5-D8A32C404F82}" dt="2024-09-04T20:41:12.398" v="4727" actId="14100"/>
          <ac:cxnSpMkLst>
            <pc:docMk/>
            <pc:sldMk cId="74233099" sldId="4214"/>
            <ac:cxnSpMk id="9" creationId="{5C90EF5A-ED64-3DC3-3E29-6F2F5BF84444}"/>
          </ac:cxnSpMkLst>
        </pc:cxnChg>
      </pc:sldChg>
      <pc:sldChg chg="modSp add mod">
        <pc:chgData name="Johnson, William Casey" userId="9b36797c-9232-4bec-8bbc-b56ed2654c95" providerId="ADAL" clId="{E61F7E92-D055-4D4D-93F5-D8A32C404F82}" dt="2024-09-04T20:44:04.746" v="5025" actId="20577"/>
        <pc:sldMkLst>
          <pc:docMk/>
          <pc:sldMk cId="1119347474" sldId="4215"/>
        </pc:sldMkLst>
        <pc:spChg chg="mod">
          <ac:chgData name="Johnson, William Casey" userId="9b36797c-9232-4bec-8bbc-b56ed2654c95" providerId="ADAL" clId="{E61F7E92-D055-4D4D-93F5-D8A32C404F82}" dt="2024-09-04T20:44:04.746" v="5025" actId="20577"/>
          <ac:spMkLst>
            <pc:docMk/>
            <pc:sldMk cId="1119347474" sldId="4215"/>
            <ac:spMk id="4" creationId="{F355B0C3-069D-0518-4817-BA4B41EBB123}"/>
          </ac:spMkLst>
        </pc:spChg>
      </pc:sldChg>
      <pc:sldChg chg="addSp delSp modSp add mod">
        <pc:chgData name="Johnson, William Casey" userId="9b36797c-9232-4bec-8bbc-b56ed2654c95" providerId="ADAL" clId="{E61F7E92-D055-4D4D-93F5-D8A32C404F82}" dt="2024-09-05T08:24:59.153" v="15669" actId="20577"/>
        <pc:sldMkLst>
          <pc:docMk/>
          <pc:sldMk cId="3483975641" sldId="4216"/>
        </pc:sldMkLst>
        <pc:spChg chg="mod">
          <ac:chgData name="Johnson, William Casey" userId="9b36797c-9232-4bec-8bbc-b56ed2654c95" providerId="ADAL" clId="{E61F7E92-D055-4D4D-93F5-D8A32C404F82}" dt="2024-09-04T21:07:19.785" v="5579" actId="20577"/>
          <ac:spMkLst>
            <pc:docMk/>
            <pc:sldMk cId="3483975641" sldId="4216"/>
            <ac:spMk id="2" creationId="{EF67ED20-59BD-8A7C-181C-AF6737E74FDA}"/>
          </ac:spMkLst>
        </pc:spChg>
        <pc:spChg chg="mod">
          <ac:chgData name="Johnson, William Casey" userId="9b36797c-9232-4bec-8bbc-b56ed2654c95" providerId="ADAL" clId="{E61F7E92-D055-4D4D-93F5-D8A32C404F82}" dt="2024-09-05T08:24:59.153" v="15669" actId="20577"/>
          <ac:spMkLst>
            <pc:docMk/>
            <pc:sldMk cId="3483975641" sldId="4216"/>
            <ac:spMk id="3" creationId="{F105767E-EE16-C23F-5F6D-CA65A8755A53}"/>
          </ac:spMkLst>
        </pc:spChg>
        <pc:spChg chg="del">
          <ac:chgData name="Johnson, William Casey" userId="9b36797c-9232-4bec-8bbc-b56ed2654c95" providerId="ADAL" clId="{E61F7E92-D055-4D4D-93F5-D8A32C404F82}" dt="2024-09-04T20:44:42.302" v="5028" actId="478"/>
          <ac:spMkLst>
            <pc:docMk/>
            <pc:sldMk cId="3483975641" sldId="4216"/>
            <ac:spMk id="8" creationId="{D35ECE38-A2EA-727B-04CB-B3AC5BC9F60A}"/>
          </ac:spMkLst>
        </pc:spChg>
        <pc:spChg chg="add del mod">
          <ac:chgData name="Johnson, William Casey" userId="9b36797c-9232-4bec-8bbc-b56ed2654c95" providerId="ADAL" clId="{E61F7E92-D055-4D4D-93F5-D8A32C404F82}" dt="2024-09-04T20:47:25.446" v="5079" actId="478"/>
          <ac:spMkLst>
            <pc:docMk/>
            <pc:sldMk cId="3483975641" sldId="4216"/>
            <ac:spMk id="10" creationId="{27FED095-755C-D486-2F35-DC5591EE52F0}"/>
          </ac:spMkLst>
        </pc:spChg>
        <pc:picChg chg="add del mod modCrop">
          <ac:chgData name="Johnson, William Casey" userId="9b36797c-9232-4bec-8bbc-b56ed2654c95" providerId="ADAL" clId="{E61F7E92-D055-4D4D-93F5-D8A32C404F82}" dt="2024-09-04T20:47:24.116" v="5078" actId="478"/>
          <ac:picMkLst>
            <pc:docMk/>
            <pc:sldMk cId="3483975641" sldId="4216"/>
            <ac:picMk id="5" creationId="{0D3FCB57-68FE-CC06-4D89-DE3E16531159}"/>
          </ac:picMkLst>
        </pc:picChg>
        <pc:picChg chg="del">
          <ac:chgData name="Johnson, William Casey" userId="9b36797c-9232-4bec-8bbc-b56ed2654c95" providerId="ADAL" clId="{E61F7E92-D055-4D4D-93F5-D8A32C404F82}" dt="2024-09-04T20:44:37.975" v="5027" actId="478"/>
          <ac:picMkLst>
            <pc:docMk/>
            <pc:sldMk cId="3483975641" sldId="4216"/>
            <ac:picMk id="6" creationId="{FD176578-BE1A-11A3-36D3-58A9EFA14D58}"/>
          </ac:picMkLst>
        </pc:picChg>
        <pc:picChg chg="del">
          <ac:chgData name="Johnson, William Casey" userId="9b36797c-9232-4bec-8bbc-b56ed2654c95" providerId="ADAL" clId="{E61F7E92-D055-4D4D-93F5-D8A32C404F82}" dt="2024-09-04T20:44:42.302" v="5028" actId="478"/>
          <ac:picMkLst>
            <pc:docMk/>
            <pc:sldMk cId="3483975641" sldId="4216"/>
            <ac:picMk id="7" creationId="{71E62DB0-DF65-3B36-8C9B-2930A4A85053}"/>
          </ac:picMkLst>
        </pc:picChg>
        <pc:picChg chg="add mod">
          <ac:chgData name="Johnson, William Casey" userId="9b36797c-9232-4bec-8bbc-b56ed2654c95" providerId="ADAL" clId="{E61F7E92-D055-4D4D-93F5-D8A32C404F82}" dt="2024-09-04T20:47:28.794" v="5080" actId="1076"/>
          <ac:picMkLst>
            <pc:docMk/>
            <pc:sldMk cId="3483975641" sldId="4216"/>
            <ac:picMk id="11" creationId="{66143C85-8874-9EA0-4D57-389C017E582A}"/>
          </ac:picMkLst>
        </pc:picChg>
        <pc:cxnChg chg="del">
          <ac:chgData name="Johnson, William Casey" userId="9b36797c-9232-4bec-8bbc-b56ed2654c95" providerId="ADAL" clId="{E61F7E92-D055-4D4D-93F5-D8A32C404F82}" dt="2024-09-04T20:44:42.302" v="5028" actId="478"/>
          <ac:cxnSpMkLst>
            <pc:docMk/>
            <pc:sldMk cId="3483975641" sldId="4216"/>
            <ac:cxnSpMk id="9" creationId="{5C90EF5A-ED64-3DC3-3E29-6F2F5BF84444}"/>
          </ac:cxnSpMkLst>
        </pc:cxnChg>
      </pc:sldChg>
      <pc:sldChg chg="addSp delSp modSp add mod">
        <pc:chgData name="Johnson, William Casey" userId="9b36797c-9232-4bec-8bbc-b56ed2654c95" providerId="ADAL" clId="{E61F7E92-D055-4D4D-93F5-D8A32C404F82}" dt="2024-09-05T08:25:17.853" v="15679" actId="20577"/>
        <pc:sldMkLst>
          <pc:docMk/>
          <pc:sldMk cId="3729092565" sldId="4217"/>
        </pc:sldMkLst>
        <pc:spChg chg="mod">
          <ac:chgData name="Johnson, William Casey" userId="9b36797c-9232-4bec-8bbc-b56ed2654c95" providerId="ADAL" clId="{E61F7E92-D055-4D4D-93F5-D8A32C404F82}" dt="2024-09-04T21:01:01.419" v="5529" actId="20577"/>
          <ac:spMkLst>
            <pc:docMk/>
            <pc:sldMk cId="3729092565" sldId="4217"/>
            <ac:spMk id="2" creationId="{EF67ED20-59BD-8A7C-181C-AF6737E74FDA}"/>
          </ac:spMkLst>
        </pc:spChg>
        <pc:spChg chg="mod">
          <ac:chgData name="Johnson, William Casey" userId="9b36797c-9232-4bec-8bbc-b56ed2654c95" providerId="ADAL" clId="{E61F7E92-D055-4D4D-93F5-D8A32C404F82}" dt="2024-09-05T08:25:17.853" v="15679" actId="20577"/>
          <ac:spMkLst>
            <pc:docMk/>
            <pc:sldMk cId="3729092565" sldId="4217"/>
            <ac:spMk id="3" creationId="{F105767E-EE16-C23F-5F6D-CA65A8755A53}"/>
          </ac:spMkLst>
        </pc:spChg>
        <pc:spChg chg="add mod">
          <ac:chgData name="Johnson, William Casey" userId="9b36797c-9232-4bec-8bbc-b56ed2654c95" providerId="ADAL" clId="{E61F7E92-D055-4D4D-93F5-D8A32C404F82}" dt="2024-09-04T21:12:00.334" v="5760" actId="1076"/>
          <ac:spMkLst>
            <pc:docMk/>
            <pc:sldMk cId="3729092565" sldId="4217"/>
            <ac:spMk id="7" creationId="{F8D813D9-560E-DF30-2B41-EE8D1C4EE7FB}"/>
          </ac:spMkLst>
        </pc:spChg>
        <pc:spChg chg="add mod">
          <ac:chgData name="Johnson, William Casey" userId="9b36797c-9232-4bec-8bbc-b56ed2654c95" providerId="ADAL" clId="{E61F7E92-D055-4D4D-93F5-D8A32C404F82}" dt="2024-09-04T21:12:14.404" v="5764" actId="14100"/>
          <ac:spMkLst>
            <pc:docMk/>
            <pc:sldMk cId="3729092565" sldId="4217"/>
            <ac:spMk id="8" creationId="{B0F591E4-AD03-6828-4379-5A43169AAF7E}"/>
          </ac:spMkLst>
        </pc:spChg>
        <pc:spChg chg="del">
          <ac:chgData name="Johnson, William Casey" userId="9b36797c-9232-4bec-8bbc-b56ed2654c95" providerId="ADAL" clId="{E61F7E92-D055-4D4D-93F5-D8A32C404F82}" dt="2024-09-04T21:01:07.887" v="5532" actId="478"/>
          <ac:spMkLst>
            <pc:docMk/>
            <pc:sldMk cId="3729092565" sldId="4217"/>
            <ac:spMk id="10" creationId="{27FED095-755C-D486-2F35-DC5591EE52F0}"/>
          </ac:spMkLst>
        </pc:spChg>
        <pc:spChg chg="add del mod">
          <ac:chgData name="Johnson, William Casey" userId="9b36797c-9232-4bec-8bbc-b56ed2654c95" providerId="ADAL" clId="{E61F7E92-D055-4D4D-93F5-D8A32C404F82}" dt="2024-09-04T21:39:59.197" v="6751" actId="478"/>
          <ac:spMkLst>
            <pc:docMk/>
            <pc:sldMk cId="3729092565" sldId="4217"/>
            <ac:spMk id="12" creationId="{0CE9AE40-57A2-41E6-04EC-6D79200E9874}"/>
          </ac:spMkLst>
        </pc:spChg>
        <pc:spChg chg="add mod">
          <ac:chgData name="Johnson, William Casey" userId="9b36797c-9232-4bec-8bbc-b56ed2654c95" providerId="ADAL" clId="{E61F7E92-D055-4D4D-93F5-D8A32C404F82}" dt="2024-09-04T21:41:24.741" v="6849" actId="20577"/>
          <ac:spMkLst>
            <pc:docMk/>
            <pc:sldMk cId="3729092565" sldId="4217"/>
            <ac:spMk id="17" creationId="{820F7152-74D4-336B-CBAF-561C0C7CD907}"/>
          </ac:spMkLst>
        </pc:spChg>
        <pc:picChg chg="del">
          <ac:chgData name="Johnson, William Casey" userId="9b36797c-9232-4bec-8bbc-b56ed2654c95" providerId="ADAL" clId="{E61F7E92-D055-4D4D-93F5-D8A32C404F82}" dt="2024-09-04T21:01:06.164" v="5531" actId="478"/>
          <ac:picMkLst>
            <pc:docMk/>
            <pc:sldMk cId="3729092565" sldId="4217"/>
            <ac:picMk id="5" creationId="{0D3FCB57-68FE-CC06-4D89-DE3E16531159}"/>
          </ac:picMkLst>
        </pc:picChg>
        <pc:picChg chg="add mod">
          <ac:chgData name="Johnson, William Casey" userId="9b36797c-9232-4bec-8bbc-b56ed2654c95" providerId="ADAL" clId="{E61F7E92-D055-4D4D-93F5-D8A32C404F82}" dt="2024-09-04T21:11:27.476" v="5731" actId="1076"/>
          <ac:picMkLst>
            <pc:docMk/>
            <pc:sldMk cId="3729092565" sldId="4217"/>
            <ac:picMk id="6" creationId="{A722B26F-1520-CB36-1C1F-6DD0307F85D0}"/>
          </ac:picMkLst>
        </pc:picChg>
        <pc:picChg chg="add del mod">
          <ac:chgData name="Johnson, William Casey" userId="9b36797c-9232-4bec-8bbc-b56ed2654c95" providerId="ADAL" clId="{E61F7E92-D055-4D4D-93F5-D8A32C404F82}" dt="2024-09-04T21:26:23.145" v="5866" actId="478"/>
          <ac:picMkLst>
            <pc:docMk/>
            <pc:sldMk cId="3729092565" sldId="4217"/>
            <ac:picMk id="9" creationId="{20A816D0-83E3-0AB3-E296-2B37F8A19F90}"/>
          </ac:picMkLst>
        </pc:picChg>
        <pc:picChg chg="del">
          <ac:chgData name="Johnson, William Casey" userId="9b36797c-9232-4bec-8bbc-b56ed2654c95" providerId="ADAL" clId="{E61F7E92-D055-4D4D-93F5-D8A32C404F82}" dt="2024-09-04T21:01:04.571" v="5530" actId="478"/>
          <ac:picMkLst>
            <pc:docMk/>
            <pc:sldMk cId="3729092565" sldId="4217"/>
            <ac:picMk id="11" creationId="{66143C85-8874-9EA0-4D57-389C017E582A}"/>
          </ac:picMkLst>
        </pc:picChg>
        <pc:cxnChg chg="add mod">
          <ac:chgData name="Johnson, William Casey" userId="9b36797c-9232-4bec-8bbc-b56ed2654c95" providerId="ADAL" clId="{E61F7E92-D055-4D4D-93F5-D8A32C404F82}" dt="2024-09-04T21:27:38.520" v="5942" actId="14100"/>
          <ac:cxnSpMkLst>
            <pc:docMk/>
            <pc:sldMk cId="3729092565" sldId="4217"/>
            <ac:cxnSpMk id="13" creationId="{C4AEE6C1-EE6B-1DB2-C2D9-568A4A7A3870}"/>
          </ac:cxnSpMkLst>
        </pc:cxnChg>
      </pc:sldChg>
      <pc:sldChg chg="addSp delSp modSp new mod modAnim">
        <pc:chgData name="Johnson, William Casey" userId="9b36797c-9232-4bec-8bbc-b56ed2654c95" providerId="ADAL" clId="{E61F7E92-D055-4D4D-93F5-D8A32C404F82}" dt="2024-09-05T05:59:33.039" v="11979" actId="14100"/>
        <pc:sldMkLst>
          <pc:docMk/>
          <pc:sldMk cId="55972729" sldId="4218"/>
        </pc:sldMkLst>
        <pc:spChg chg="mod">
          <ac:chgData name="Johnson, William Casey" userId="9b36797c-9232-4bec-8bbc-b56ed2654c95" providerId="ADAL" clId="{E61F7E92-D055-4D4D-93F5-D8A32C404F82}" dt="2024-09-04T21:55:56.874" v="7086" actId="20577"/>
          <ac:spMkLst>
            <pc:docMk/>
            <pc:sldMk cId="55972729" sldId="4218"/>
            <ac:spMk id="2" creationId="{F6FAF588-E919-B2F9-348B-8A5A5FE2630C}"/>
          </ac:spMkLst>
        </pc:spChg>
        <pc:spChg chg="mod">
          <ac:chgData name="Johnson, William Casey" userId="9b36797c-9232-4bec-8bbc-b56ed2654c95" providerId="ADAL" clId="{E61F7E92-D055-4D4D-93F5-D8A32C404F82}" dt="2024-09-05T05:59:17.264" v="11946" actId="1076"/>
          <ac:spMkLst>
            <pc:docMk/>
            <pc:sldMk cId="55972729" sldId="4218"/>
            <ac:spMk id="3" creationId="{0D074F1C-D058-A729-4FFF-46048417B7C5}"/>
          </ac:spMkLst>
        </pc:spChg>
        <pc:spChg chg="add mod">
          <ac:chgData name="Johnson, William Casey" userId="9b36797c-9232-4bec-8bbc-b56ed2654c95" providerId="ADAL" clId="{E61F7E92-D055-4D4D-93F5-D8A32C404F82}" dt="2024-09-05T05:59:33.039" v="11979" actId="14100"/>
          <ac:spMkLst>
            <pc:docMk/>
            <pc:sldMk cId="55972729" sldId="4218"/>
            <ac:spMk id="8" creationId="{52010652-49B8-3505-E1BD-3098DDACBC30}"/>
          </ac:spMkLst>
        </pc:spChg>
        <pc:picChg chg="add del mod">
          <ac:chgData name="Johnson, William Casey" userId="9b36797c-9232-4bec-8bbc-b56ed2654c95" providerId="ADAL" clId="{E61F7E92-D055-4D4D-93F5-D8A32C404F82}" dt="2024-09-04T21:56:06.079" v="7087" actId="478"/>
          <ac:picMkLst>
            <pc:docMk/>
            <pc:sldMk cId="55972729" sldId="4218"/>
            <ac:picMk id="6" creationId="{364B99BD-57EA-2CCE-AD87-6B22E409CD47}"/>
          </ac:picMkLst>
        </pc:picChg>
        <pc:picChg chg="add mod">
          <ac:chgData name="Johnson, William Casey" userId="9b36797c-9232-4bec-8bbc-b56ed2654c95" providerId="ADAL" clId="{E61F7E92-D055-4D4D-93F5-D8A32C404F82}" dt="2024-09-05T05:59:13.862" v="11945" actId="1035"/>
          <ac:picMkLst>
            <pc:docMk/>
            <pc:sldMk cId="55972729" sldId="4218"/>
            <ac:picMk id="7" creationId="{FDA4ACC6-526B-BA2F-89B8-9CF8A132C985}"/>
          </ac:picMkLst>
        </pc:picChg>
      </pc:sldChg>
      <pc:sldChg chg="addSp modSp new mod">
        <pc:chgData name="Johnson, William Casey" userId="9b36797c-9232-4bec-8bbc-b56ed2654c95" providerId="ADAL" clId="{E61F7E92-D055-4D4D-93F5-D8A32C404F82}" dt="2024-09-04T23:45:43.282" v="7821" actId="113"/>
        <pc:sldMkLst>
          <pc:docMk/>
          <pc:sldMk cId="2013977315" sldId="4219"/>
        </pc:sldMkLst>
        <pc:spChg chg="mod">
          <ac:chgData name="Johnson, William Casey" userId="9b36797c-9232-4bec-8bbc-b56ed2654c95" providerId="ADAL" clId="{E61F7E92-D055-4D4D-93F5-D8A32C404F82}" dt="2024-09-04T23:35:54.902" v="7308" actId="20577"/>
          <ac:spMkLst>
            <pc:docMk/>
            <pc:sldMk cId="2013977315" sldId="4219"/>
            <ac:spMk id="2" creationId="{0AEB8643-0EBE-78A7-D58A-BF2C63A7EFBB}"/>
          </ac:spMkLst>
        </pc:spChg>
        <pc:spChg chg="mod">
          <ac:chgData name="Johnson, William Casey" userId="9b36797c-9232-4bec-8bbc-b56ed2654c95" providerId="ADAL" clId="{E61F7E92-D055-4D4D-93F5-D8A32C404F82}" dt="2024-09-04T23:45:43.282" v="7821" actId="113"/>
          <ac:spMkLst>
            <pc:docMk/>
            <pc:sldMk cId="2013977315" sldId="4219"/>
            <ac:spMk id="3" creationId="{FCE75577-470A-D585-6137-1EA244910794}"/>
          </ac:spMkLst>
        </pc:spChg>
        <pc:spChg chg="add mod">
          <ac:chgData name="Johnson, William Casey" userId="9b36797c-9232-4bec-8bbc-b56ed2654c95" providerId="ADAL" clId="{E61F7E92-D055-4D4D-93F5-D8A32C404F82}" dt="2024-09-04T23:37:52.648" v="7321" actId="14100"/>
          <ac:spMkLst>
            <pc:docMk/>
            <pc:sldMk cId="2013977315" sldId="4219"/>
            <ac:spMk id="7" creationId="{A4508B85-6629-7ECA-3EFC-90EA9C2CE1F8}"/>
          </ac:spMkLst>
        </pc:spChg>
        <pc:picChg chg="add mod">
          <ac:chgData name="Johnson, William Casey" userId="9b36797c-9232-4bec-8bbc-b56ed2654c95" providerId="ADAL" clId="{E61F7E92-D055-4D4D-93F5-D8A32C404F82}" dt="2024-09-04T23:37:06.115" v="7313" actId="1076"/>
          <ac:picMkLst>
            <pc:docMk/>
            <pc:sldMk cId="2013977315" sldId="4219"/>
            <ac:picMk id="5" creationId="{C6A0721F-C782-E6E2-D264-CCA5406DAA0E}"/>
          </ac:picMkLst>
        </pc:picChg>
        <pc:picChg chg="add mod">
          <ac:chgData name="Johnson, William Casey" userId="9b36797c-9232-4bec-8bbc-b56ed2654c95" providerId="ADAL" clId="{E61F7E92-D055-4D4D-93F5-D8A32C404F82}" dt="2024-09-04T23:37:30.774" v="7316" actId="1076"/>
          <ac:picMkLst>
            <pc:docMk/>
            <pc:sldMk cId="2013977315" sldId="4219"/>
            <ac:picMk id="6" creationId="{9F1FC9FF-5720-B736-0F3C-EF45DB541037}"/>
          </ac:picMkLst>
        </pc:picChg>
        <pc:cxnChg chg="add mod">
          <ac:chgData name="Johnson, William Casey" userId="9b36797c-9232-4bec-8bbc-b56ed2654c95" providerId="ADAL" clId="{E61F7E92-D055-4D4D-93F5-D8A32C404F82}" dt="2024-09-04T23:38:14.065" v="7325" actId="14100"/>
          <ac:cxnSpMkLst>
            <pc:docMk/>
            <pc:sldMk cId="2013977315" sldId="4219"/>
            <ac:cxnSpMk id="8" creationId="{DA2206D7-7757-C10A-E539-3F891B9A6AD5}"/>
          </ac:cxnSpMkLst>
        </pc:cxnChg>
      </pc:sldChg>
      <pc:sldChg chg="addSp delSp modSp new mod">
        <pc:chgData name="Johnson, William Casey" userId="9b36797c-9232-4bec-8bbc-b56ed2654c95" providerId="ADAL" clId="{E61F7E92-D055-4D4D-93F5-D8A32C404F82}" dt="2024-09-05T07:31:40.535" v="14224" actId="1076"/>
        <pc:sldMkLst>
          <pc:docMk/>
          <pc:sldMk cId="3614596344" sldId="4220"/>
        </pc:sldMkLst>
        <pc:spChg chg="mod">
          <ac:chgData name="Johnson, William Casey" userId="9b36797c-9232-4bec-8bbc-b56ed2654c95" providerId="ADAL" clId="{E61F7E92-D055-4D4D-93F5-D8A32C404F82}" dt="2024-09-04T23:52:28.215" v="7993" actId="20577"/>
          <ac:spMkLst>
            <pc:docMk/>
            <pc:sldMk cId="3614596344" sldId="4220"/>
            <ac:spMk id="2" creationId="{004C5D8D-6E5E-CE7E-2840-7A72416C11A5}"/>
          </ac:spMkLst>
        </pc:spChg>
        <pc:spChg chg="mod">
          <ac:chgData name="Johnson, William Casey" userId="9b36797c-9232-4bec-8bbc-b56ed2654c95" providerId="ADAL" clId="{E61F7E92-D055-4D4D-93F5-D8A32C404F82}" dt="2024-09-05T07:29:58.422" v="14123" actId="1036"/>
          <ac:spMkLst>
            <pc:docMk/>
            <pc:sldMk cId="3614596344" sldId="4220"/>
            <ac:spMk id="3" creationId="{41FCEA12-A04F-584E-AC51-1553C10048EF}"/>
          </ac:spMkLst>
        </pc:spChg>
        <pc:spChg chg="add mod">
          <ac:chgData name="Johnson, William Casey" userId="9b36797c-9232-4bec-8bbc-b56ed2654c95" providerId="ADAL" clId="{E61F7E92-D055-4D4D-93F5-D8A32C404F82}" dt="2024-09-05T07:29:55.005" v="14110" actId="1076"/>
          <ac:spMkLst>
            <pc:docMk/>
            <pc:sldMk cId="3614596344" sldId="4220"/>
            <ac:spMk id="10" creationId="{17B31CA9-001D-DDC8-D2EB-514EAEC973A1}"/>
          </ac:spMkLst>
        </pc:spChg>
        <pc:spChg chg="add mod">
          <ac:chgData name="Johnson, William Casey" userId="9b36797c-9232-4bec-8bbc-b56ed2654c95" providerId="ADAL" clId="{E61F7E92-D055-4D4D-93F5-D8A32C404F82}" dt="2024-09-05T07:29:51.175" v="14109" actId="1035"/>
          <ac:spMkLst>
            <pc:docMk/>
            <pc:sldMk cId="3614596344" sldId="4220"/>
            <ac:spMk id="11" creationId="{9E63D369-8D06-2133-86DA-40A3B99D6126}"/>
          </ac:spMkLst>
        </pc:spChg>
        <pc:spChg chg="add mod">
          <ac:chgData name="Johnson, William Casey" userId="9b36797c-9232-4bec-8bbc-b56ed2654c95" providerId="ADAL" clId="{E61F7E92-D055-4D4D-93F5-D8A32C404F82}" dt="2024-09-05T07:29:51.175" v="14109" actId="1035"/>
          <ac:spMkLst>
            <pc:docMk/>
            <pc:sldMk cId="3614596344" sldId="4220"/>
            <ac:spMk id="12" creationId="{6B0E9D12-3E9E-AA9C-C462-68A3DA3033C6}"/>
          </ac:spMkLst>
        </pc:spChg>
        <pc:spChg chg="add mod">
          <ac:chgData name="Johnson, William Casey" userId="9b36797c-9232-4bec-8bbc-b56ed2654c95" providerId="ADAL" clId="{E61F7E92-D055-4D4D-93F5-D8A32C404F82}" dt="2024-09-05T07:29:51.175" v="14109" actId="1035"/>
          <ac:spMkLst>
            <pc:docMk/>
            <pc:sldMk cId="3614596344" sldId="4220"/>
            <ac:spMk id="16" creationId="{C3A948DB-E792-860F-4B8D-C408C93EB75A}"/>
          </ac:spMkLst>
        </pc:spChg>
        <pc:spChg chg="add mod">
          <ac:chgData name="Johnson, William Casey" userId="9b36797c-9232-4bec-8bbc-b56ed2654c95" providerId="ADAL" clId="{E61F7E92-D055-4D4D-93F5-D8A32C404F82}" dt="2024-09-05T07:31:40.535" v="14224" actId="1076"/>
          <ac:spMkLst>
            <pc:docMk/>
            <pc:sldMk cId="3614596344" sldId="4220"/>
            <ac:spMk id="20" creationId="{D59BD71C-D687-3E21-A4A7-407528A2A88F}"/>
          </ac:spMkLst>
        </pc:spChg>
        <pc:picChg chg="add del mod">
          <ac:chgData name="Johnson, William Casey" userId="9b36797c-9232-4bec-8bbc-b56ed2654c95" providerId="ADAL" clId="{E61F7E92-D055-4D4D-93F5-D8A32C404F82}" dt="2024-09-04T23:53:51.308" v="7994" actId="478"/>
          <ac:picMkLst>
            <pc:docMk/>
            <pc:sldMk cId="3614596344" sldId="4220"/>
            <ac:picMk id="5" creationId="{FC594EA3-C702-D4C6-6861-372493EB7B25}"/>
          </ac:picMkLst>
        </pc:picChg>
        <pc:picChg chg="add mod">
          <ac:chgData name="Johnson, William Casey" userId="9b36797c-9232-4bec-8bbc-b56ed2654c95" providerId="ADAL" clId="{E61F7E92-D055-4D4D-93F5-D8A32C404F82}" dt="2024-09-05T07:29:51.175" v="14109" actId="1035"/>
          <ac:picMkLst>
            <pc:docMk/>
            <pc:sldMk cId="3614596344" sldId="4220"/>
            <ac:picMk id="13" creationId="{A903F03C-9E4A-4390-F09C-DF5A9DF5EE82}"/>
          </ac:picMkLst>
        </pc:picChg>
        <pc:cxnChg chg="add mod">
          <ac:chgData name="Johnson, William Casey" userId="9b36797c-9232-4bec-8bbc-b56ed2654c95" providerId="ADAL" clId="{E61F7E92-D055-4D4D-93F5-D8A32C404F82}" dt="2024-09-05T07:29:51.175" v="14109" actId="1035"/>
          <ac:cxnSpMkLst>
            <pc:docMk/>
            <pc:sldMk cId="3614596344" sldId="4220"/>
            <ac:cxnSpMk id="6" creationId="{3F6A5186-601F-CCF8-1B45-EC36B59FD8DE}"/>
          </ac:cxnSpMkLst>
        </pc:cxnChg>
        <pc:cxnChg chg="add mod">
          <ac:chgData name="Johnson, William Casey" userId="9b36797c-9232-4bec-8bbc-b56ed2654c95" providerId="ADAL" clId="{E61F7E92-D055-4D4D-93F5-D8A32C404F82}" dt="2024-09-05T07:29:51.175" v="14109" actId="1035"/>
          <ac:cxnSpMkLst>
            <pc:docMk/>
            <pc:sldMk cId="3614596344" sldId="4220"/>
            <ac:cxnSpMk id="17" creationId="{849B4C7C-A2CB-5271-137E-1756C21A377E}"/>
          </ac:cxnSpMkLst>
        </pc:cxnChg>
      </pc:sldChg>
      <pc:sldChg chg="addSp delSp modSp new mod modAnim">
        <pc:chgData name="Johnson, William Casey" userId="9b36797c-9232-4bec-8bbc-b56ed2654c95" providerId="ADAL" clId="{E61F7E92-D055-4D4D-93F5-D8A32C404F82}" dt="2024-09-05T03:03:52.105" v="8740" actId="20577"/>
        <pc:sldMkLst>
          <pc:docMk/>
          <pc:sldMk cId="1733245843" sldId="4221"/>
        </pc:sldMkLst>
        <pc:spChg chg="mod">
          <ac:chgData name="Johnson, William Casey" userId="9b36797c-9232-4bec-8bbc-b56ed2654c95" providerId="ADAL" clId="{E61F7E92-D055-4D4D-93F5-D8A32C404F82}" dt="2024-09-05T03:03:52.105" v="8740" actId="20577"/>
          <ac:spMkLst>
            <pc:docMk/>
            <pc:sldMk cId="1733245843" sldId="4221"/>
            <ac:spMk id="2" creationId="{A5D912E5-83A9-96A1-6EC8-FD951A70CF3A}"/>
          </ac:spMkLst>
        </pc:spChg>
        <pc:spChg chg="mod">
          <ac:chgData name="Johnson, William Casey" userId="9b36797c-9232-4bec-8bbc-b56ed2654c95" providerId="ADAL" clId="{E61F7E92-D055-4D4D-93F5-D8A32C404F82}" dt="2024-09-05T03:03:39.546" v="8739" actId="20577"/>
          <ac:spMkLst>
            <pc:docMk/>
            <pc:sldMk cId="1733245843" sldId="4221"/>
            <ac:spMk id="3" creationId="{FF4DDFA2-43D0-6089-D22A-B2E9F1366CB5}"/>
          </ac:spMkLst>
        </pc:spChg>
        <pc:picChg chg="add del mod">
          <ac:chgData name="Johnson, William Casey" userId="9b36797c-9232-4bec-8bbc-b56ed2654c95" providerId="ADAL" clId="{E61F7E92-D055-4D4D-93F5-D8A32C404F82}" dt="2024-09-05T02:54:54.520" v="8467" actId="478"/>
          <ac:picMkLst>
            <pc:docMk/>
            <pc:sldMk cId="1733245843" sldId="4221"/>
            <ac:picMk id="5" creationId="{44006ECE-B112-9578-C0C7-A6687CCD66A7}"/>
          </ac:picMkLst>
        </pc:picChg>
        <pc:picChg chg="add del mod">
          <ac:chgData name="Johnson, William Casey" userId="9b36797c-9232-4bec-8bbc-b56ed2654c95" providerId="ADAL" clId="{E61F7E92-D055-4D4D-93F5-D8A32C404F82}" dt="2024-09-05T03:03:00.947" v="8649" actId="21"/>
          <ac:picMkLst>
            <pc:docMk/>
            <pc:sldMk cId="1733245843" sldId="4221"/>
            <ac:picMk id="6" creationId="{DB7DCAB9-9235-14FD-C856-954A7BC5052A}"/>
          </ac:picMkLst>
        </pc:picChg>
        <pc:picChg chg="add mod">
          <ac:chgData name="Johnson, William Casey" userId="9b36797c-9232-4bec-8bbc-b56ed2654c95" providerId="ADAL" clId="{E61F7E92-D055-4D4D-93F5-D8A32C404F82}" dt="2024-09-05T03:03:11.985" v="8652" actId="1076"/>
          <ac:picMkLst>
            <pc:docMk/>
            <pc:sldMk cId="1733245843" sldId="4221"/>
            <ac:picMk id="7" creationId="{36872471-199B-0642-5E8E-F65784E91896}"/>
          </ac:picMkLst>
        </pc:picChg>
        <pc:picChg chg="add del mod">
          <ac:chgData name="Johnson, William Casey" userId="9b36797c-9232-4bec-8bbc-b56ed2654c95" providerId="ADAL" clId="{E61F7E92-D055-4D4D-93F5-D8A32C404F82}" dt="2024-09-05T02:55:08.736" v="8473" actId="478"/>
          <ac:picMkLst>
            <pc:docMk/>
            <pc:sldMk cId="1733245843" sldId="4221"/>
            <ac:picMk id="1026" creationId="{5CEFDC36-5EB1-12C9-BF3B-0427BEEA671E}"/>
          </ac:picMkLst>
        </pc:picChg>
      </pc:sldChg>
      <pc:sldChg chg="addSp delSp modSp new mod delAnim modAnim">
        <pc:chgData name="Johnson, William Casey" userId="9b36797c-9232-4bec-8bbc-b56ed2654c95" providerId="ADAL" clId="{E61F7E92-D055-4D4D-93F5-D8A32C404F82}" dt="2024-09-05T03:03:09.168" v="8651" actId="1076"/>
        <pc:sldMkLst>
          <pc:docMk/>
          <pc:sldMk cId="2454517309" sldId="4222"/>
        </pc:sldMkLst>
        <pc:spChg chg="mod">
          <ac:chgData name="Johnson, William Casey" userId="9b36797c-9232-4bec-8bbc-b56ed2654c95" providerId="ADAL" clId="{E61F7E92-D055-4D4D-93F5-D8A32C404F82}" dt="2024-09-05T02:56:28.846" v="8487" actId="20577"/>
          <ac:spMkLst>
            <pc:docMk/>
            <pc:sldMk cId="2454517309" sldId="4222"/>
            <ac:spMk id="2" creationId="{4C9A9CB6-0672-F8B8-3D1D-D9A1AD8993CD}"/>
          </ac:spMkLst>
        </pc:spChg>
        <pc:spChg chg="mod">
          <ac:chgData name="Johnson, William Casey" userId="9b36797c-9232-4bec-8bbc-b56ed2654c95" providerId="ADAL" clId="{E61F7E92-D055-4D4D-93F5-D8A32C404F82}" dt="2024-09-05T03:03:09.168" v="8651" actId="1076"/>
          <ac:spMkLst>
            <pc:docMk/>
            <pc:sldMk cId="2454517309" sldId="4222"/>
            <ac:spMk id="3" creationId="{1875E056-B8C5-F097-E37D-A45B39415F4B}"/>
          </ac:spMkLst>
        </pc:spChg>
        <pc:picChg chg="add del mod">
          <ac:chgData name="Johnson, William Casey" userId="9b36797c-9232-4bec-8bbc-b56ed2654c95" providerId="ADAL" clId="{E61F7E92-D055-4D4D-93F5-D8A32C404F82}" dt="2024-09-05T03:02:57.702" v="8646" actId="21"/>
          <ac:picMkLst>
            <pc:docMk/>
            <pc:sldMk cId="2454517309" sldId="4222"/>
            <ac:picMk id="5" creationId="{88F3BA89-E056-B030-7AE1-7427BC94F9A6}"/>
          </ac:picMkLst>
        </pc:picChg>
        <pc:picChg chg="add mod">
          <ac:chgData name="Johnson, William Casey" userId="9b36797c-9232-4bec-8bbc-b56ed2654c95" providerId="ADAL" clId="{E61F7E92-D055-4D4D-93F5-D8A32C404F82}" dt="2024-09-05T03:03:02.215" v="8650"/>
          <ac:picMkLst>
            <pc:docMk/>
            <pc:sldMk cId="2454517309" sldId="4222"/>
            <ac:picMk id="6" creationId="{96FD9CD7-A12D-E4F8-4FAA-6F2DAE524723}"/>
          </ac:picMkLst>
        </pc:picChg>
      </pc:sldChg>
      <pc:sldChg chg="addSp modSp new mod">
        <pc:chgData name="Johnson, William Casey" userId="9b36797c-9232-4bec-8bbc-b56ed2654c95" providerId="ADAL" clId="{E61F7E92-D055-4D4D-93F5-D8A32C404F82}" dt="2024-09-05T03:08:49.038" v="8933" actId="122"/>
        <pc:sldMkLst>
          <pc:docMk/>
          <pc:sldMk cId="847747579" sldId="4223"/>
        </pc:sldMkLst>
        <pc:spChg chg="mod">
          <ac:chgData name="Johnson, William Casey" userId="9b36797c-9232-4bec-8bbc-b56ed2654c95" providerId="ADAL" clId="{E61F7E92-D055-4D4D-93F5-D8A32C404F82}" dt="2024-09-05T03:04:00.349" v="8758" actId="20577"/>
          <ac:spMkLst>
            <pc:docMk/>
            <pc:sldMk cId="847747579" sldId="4223"/>
            <ac:spMk id="2" creationId="{CFB04DA7-133E-481A-8533-76B013409778}"/>
          </ac:spMkLst>
        </pc:spChg>
        <pc:spChg chg="mod">
          <ac:chgData name="Johnson, William Casey" userId="9b36797c-9232-4bec-8bbc-b56ed2654c95" providerId="ADAL" clId="{E61F7E92-D055-4D4D-93F5-D8A32C404F82}" dt="2024-09-05T03:08:49.038" v="8933" actId="122"/>
          <ac:spMkLst>
            <pc:docMk/>
            <pc:sldMk cId="847747579" sldId="4223"/>
            <ac:spMk id="3" creationId="{09BFCC79-FCF2-EDC3-86E8-307EF148722D}"/>
          </ac:spMkLst>
        </pc:spChg>
        <pc:picChg chg="add mod">
          <ac:chgData name="Johnson, William Casey" userId="9b36797c-9232-4bec-8bbc-b56ed2654c95" providerId="ADAL" clId="{E61F7E92-D055-4D4D-93F5-D8A32C404F82}" dt="2024-09-05T03:07:10.886" v="8853" actId="1036"/>
          <ac:picMkLst>
            <pc:docMk/>
            <pc:sldMk cId="847747579" sldId="4223"/>
            <ac:picMk id="5" creationId="{0A9A0DD3-D420-B837-2D14-01C01FA7F5A0}"/>
          </ac:picMkLst>
        </pc:picChg>
        <pc:picChg chg="add mod">
          <ac:chgData name="Johnson, William Casey" userId="9b36797c-9232-4bec-8bbc-b56ed2654c95" providerId="ADAL" clId="{E61F7E92-D055-4D4D-93F5-D8A32C404F82}" dt="2024-09-05T03:07:10.886" v="8853" actId="1036"/>
          <ac:picMkLst>
            <pc:docMk/>
            <pc:sldMk cId="847747579" sldId="4223"/>
            <ac:picMk id="6" creationId="{5A135A0C-998F-1C86-014E-BD659D90F6CC}"/>
          </ac:picMkLst>
        </pc:picChg>
        <pc:picChg chg="add mod">
          <ac:chgData name="Johnson, William Casey" userId="9b36797c-9232-4bec-8bbc-b56ed2654c95" providerId="ADAL" clId="{E61F7E92-D055-4D4D-93F5-D8A32C404F82}" dt="2024-09-05T03:07:10.886" v="8853" actId="1036"/>
          <ac:picMkLst>
            <pc:docMk/>
            <pc:sldMk cId="847747579" sldId="4223"/>
            <ac:picMk id="7" creationId="{378C8E57-6E59-8867-988F-D0B595336177}"/>
          </ac:picMkLst>
        </pc:picChg>
        <pc:picChg chg="add mod">
          <ac:chgData name="Johnson, William Casey" userId="9b36797c-9232-4bec-8bbc-b56ed2654c95" providerId="ADAL" clId="{E61F7E92-D055-4D4D-93F5-D8A32C404F82}" dt="2024-09-05T03:07:25.505" v="8859" actId="14100"/>
          <ac:picMkLst>
            <pc:docMk/>
            <pc:sldMk cId="847747579" sldId="4223"/>
            <ac:picMk id="3074" creationId="{10AB1723-1A2B-BD77-99DC-49CA2D527F30}"/>
          </ac:picMkLst>
        </pc:picChg>
        <pc:picChg chg="add mod">
          <ac:chgData name="Johnson, William Casey" userId="9b36797c-9232-4bec-8bbc-b56ed2654c95" providerId="ADAL" clId="{E61F7E92-D055-4D4D-93F5-D8A32C404F82}" dt="2024-09-05T03:07:33.865" v="8862" actId="14100"/>
          <ac:picMkLst>
            <pc:docMk/>
            <pc:sldMk cId="847747579" sldId="4223"/>
            <ac:picMk id="3076" creationId="{2BEEBF2C-774A-E5BF-F6F4-DC0D1917C3AC}"/>
          </ac:picMkLst>
        </pc:picChg>
      </pc:sldChg>
      <pc:sldChg chg="addSp modSp new mod">
        <pc:chgData name="Johnson, William Casey" userId="9b36797c-9232-4bec-8bbc-b56ed2654c95" providerId="ADAL" clId="{E61F7E92-D055-4D4D-93F5-D8A32C404F82}" dt="2024-09-05T04:01:27.136" v="10183" actId="20577"/>
        <pc:sldMkLst>
          <pc:docMk/>
          <pc:sldMk cId="2171957743" sldId="4224"/>
        </pc:sldMkLst>
        <pc:spChg chg="mod">
          <ac:chgData name="Johnson, William Casey" userId="9b36797c-9232-4bec-8bbc-b56ed2654c95" providerId="ADAL" clId="{E61F7E92-D055-4D4D-93F5-D8A32C404F82}" dt="2024-09-05T03:12:32.923" v="8951" actId="20577"/>
          <ac:spMkLst>
            <pc:docMk/>
            <pc:sldMk cId="2171957743" sldId="4224"/>
            <ac:spMk id="2" creationId="{C5BA0CED-372E-515F-8248-55C037BFD84E}"/>
          </ac:spMkLst>
        </pc:spChg>
        <pc:spChg chg="mod">
          <ac:chgData name="Johnson, William Casey" userId="9b36797c-9232-4bec-8bbc-b56ed2654c95" providerId="ADAL" clId="{E61F7E92-D055-4D4D-93F5-D8A32C404F82}" dt="2024-09-05T04:01:27.136" v="10183" actId="20577"/>
          <ac:spMkLst>
            <pc:docMk/>
            <pc:sldMk cId="2171957743" sldId="4224"/>
            <ac:spMk id="3" creationId="{738A15DC-4177-B674-A7F3-905ED906DCFC}"/>
          </ac:spMkLst>
        </pc:spChg>
        <pc:picChg chg="add mod">
          <ac:chgData name="Johnson, William Casey" userId="9b36797c-9232-4bec-8bbc-b56ed2654c95" providerId="ADAL" clId="{E61F7E92-D055-4D4D-93F5-D8A32C404F82}" dt="2024-09-05T04:00:34.029" v="10104" actId="1076"/>
          <ac:picMkLst>
            <pc:docMk/>
            <pc:sldMk cId="2171957743" sldId="4224"/>
            <ac:picMk id="5" creationId="{0A071D9A-57AB-FF4E-B2AC-E329F061ADC0}"/>
          </ac:picMkLst>
        </pc:picChg>
      </pc:sldChg>
      <pc:sldChg chg="addSp modSp new mod">
        <pc:chgData name="Johnson, William Casey" userId="9b36797c-9232-4bec-8bbc-b56ed2654c95" providerId="ADAL" clId="{E61F7E92-D055-4D4D-93F5-D8A32C404F82}" dt="2024-09-05T08:24:26.858" v="15664" actId="1076"/>
        <pc:sldMkLst>
          <pc:docMk/>
          <pc:sldMk cId="1036878573" sldId="4225"/>
        </pc:sldMkLst>
        <pc:spChg chg="mod">
          <ac:chgData name="Johnson, William Casey" userId="9b36797c-9232-4bec-8bbc-b56ed2654c95" providerId="ADAL" clId="{E61F7E92-D055-4D4D-93F5-D8A32C404F82}" dt="2024-09-05T03:19:03.764" v="8975" actId="20577"/>
          <ac:spMkLst>
            <pc:docMk/>
            <pc:sldMk cId="1036878573" sldId="4225"/>
            <ac:spMk id="2" creationId="{FAC7EB67-D971-67BD-E86D-C37067077711}"/>
          </ac:spMkLst>
        </pc:spChg>
        <pc:spChg chg="mod">
          <ac:chgData name="Johnson, William Casey" userId="9b36797c-9232-4bec-8bbc-b56ed2654c95" providerId="ADAL" clId="{E61F7E92-D055-4D4D-93F5-D8A32C404F82}" dt="2024-09-05T03:24:50.777" v="9274" actId="20577"/>
          <ac:spMkLst>
            <pc:docMk/>
            <pc:sldMk cId="1036878573" sldId="4225"/>
            <ac:spMk id="3" creationId="{8298D488-CB15-3771-D665-2498198017A7}"/>
          </ac:spMkLst>
        </pc:spChg>
        <pc:spChg chg="add mod">
          <ac:chgData name="Johnson, William Casey" userId="9b36797c-9232-4bec-8bbc-b56ed2654c95" providerId="ADAL" clId="{E61F7E92-D055-4D4D-93F5-D8A32C404F82}" dt="2024-09-05T03:19:22.776" v="8980" actId="14100"/>
          <ac:spMkLst>
            <pc:docMk/>
            <pc:sldMk cId="1036878573" sldId="4225"/>
            <ac:spMk id="6" creationId="{01852A96-E150-E0E5-7EB7-9AB0A62CCD27}"/>
          </ac:spMkLst>
        </pc:spChg>
        <pc:spChg chg="add mod">
          <ac:chgData name="Johnson, William Casey" userId="9b36797c-9232-4bec-8bbc-b56ed2654c95" providerId="ADAL" clId="{E61F7E92-D055-4D4D-93F5-D8A32C404F82}" dt="2024-09-05T03:21:03.587" v="9173" actId="1076"/>
          <ac:spMkLst>
            <pc:docMk/>
            <pc:sldMk cId="1036878573" sldId="4225"/>
            <ac:spMk id="8" creationId="{886358AE-705B-52C4-BCE3-784126E7689C}"/>
          </ac:spMkLst>
        </pc:spChg>
        <pc:spChg chg="add mod">
          <ac:chgData name="Johnson, William Casey" userId="9b36797c-9232-4bec-8bbc-b56ed2654c95" providerId="ADAL" clId="{E61F7E92-D055-4D4D-93F5-D8A32C404F82}" dt="2024-09-05T05:58:49.307" v="11934"/>
          <ac:spMkLst>
            <pc:docMk/>
            <pc:sldMk cId="1036878573" sldId="4225"/>
            <ac:spMk id="12" creationId="{6BEEA93A-9F6F-05E2-4633-E53A9C483760}"/>
          </ac:spMkLst>
        </pc:spChg>
        <pc:spChg chg="add mod">
          <ac:chgData name="Johnson, William Casey" userId="9b36797c-9232-4bec-8bbc-b56ed2654c95" providerId="ADAL" clId="{E61F7E92-D055-4D4D-93F5-D8A32C404F82}" dt="2024-09-05T08:24:26.858" v="15664" actId="1076"/>
          <ac:spMkLst>
            <pc:docMk/>
            <pc:sldMk cId="1036878573" sldId="4225"/>
            <ac:spMk id="13" creationId="{8E90243E-4FBA-E7F8-E5A7-98096ED5C92C}"/>
          </ac:spMkLst>
        </pc:spChg>
        <pc:picChg chg="add mod">
          <ac:chgData name="Johnson, William Casey" userId="9b36797c-9232-4bec-8bbc-b56ed2654c95" providerId="ADAL" clId="{E61F7E92-D055-4D4D-93F5-D8A32C404F82}" dt="2024-09-05T03:19:08.368" v="8976" actId="1076"/>
          <ac:picMkLst>
            <pc:docMk/>
            <pc:sldMk cId="1036878573" sldId="4225"/>
            <ac:picMk id="5" creationId="{9F6B7E6C-D477-64E7-885F-D1254FD98D8D}"/>
          </ac:picMkLst>
        </pc:picChg>
        <pc:picChg chg="add mod">
          <ac:chgData name="Johnson, William Casey" userId="9b36797c-9232-4bec-8bbc-b56ed2654c95" providerId="ADAL" clId="{E61F7E92-D055-4D4D-93F5-D8A32C404F82}" dt="2024-09-05T03:19:36.650" v="8982" actId="1076"/>
          <ac:picMkLst>
            <pc:docMk/>
            <pc:sldMk cId="1036878573" sldId="4225"/>
            <ac:picMk id="7" creationId="{300E79F9-3C8A-FDE3-E142-50E7CAA31D05}"/>
          </ac:picMkLst>
        </pc:picChg>
        <pc:cxnChg chg="add mod">
          <ac:chgData name="Johnson, William Casey" userId="9b36797c-9232-4bec-8bbc-b56ed2654c95" providerId="ADAL" clId="{E61F7E92-D055-4D4D-93F5-D8A32C404F82}" dt="2024-09-05T03:21:15.902" v="9176" actId="14100"/>
          <ac:cxnSpMkLst>
            <pc:docMk/>
            <pc:sldMk cId="1036878573" sldId="4225"/>
            <ac:cxnSpMk id="9" creationId="{0CFFEF7E-CA22-D06A-278B-3A489468E364}"/>
          </ac:cxnSpMkLst>
        </pc:cxnChg>
      </pc:sldChg>
      <pc:sldChg chg="addSp delSp modSp new mod delAnim modAnim">
        <pc:chgData name="Johnson, William Casey" userId="9b36797c-9232-4bec-8bbc-b56ed2654c95" providerId="ADAL" clId="{E61F7E92-D055-4D4D-93F5-D8A32C404F82}" dt="2024-09-05T06:00:00.786" v="11980"/>
        <pc:sldMkLst>
          <pc:docMk/>
          <pc:sldMk cId="3202540537" sldId="4226"/>
        </pc:sldMkLst>
        <pc:spChg chg="mod">
          <ac:chgData name="Johnson, William Casey" userId="9b36797c-9232-4bec-8bbc-b56ed2654c95" providerId="ADAL" clId="{E61F7E92-D055-4D4D-93F5-D8A32C404F82}" dt="2024-09-05T03:46:24.618" v="9419" actId="20577"/>
          <ac:spMkLst>
            <pc:docMk/>
            <pc:sldMk cId="3202540537" sldId="4226"/>
            <ac:spMk id="2" creationId="{B9A12117-BD13-E5D3-222E-4E48D7CFEBD0}"/>
          </ac:spMkLst>
        </pc:spChg>
        <pc:spChg chg="mod">
          <ac:chgData name="Johnson, William Casey" userId="9b36797c-9232-4bec-8bbc-b56ed2654c95" providerId="ADAL" clId="{E61F7E92-D055-4D4D-93F5-D8A32C404F82}" dt="2024-09-05T03:55:46.377" v="10102" actId="20577"/>
          <ac:spMkLst>
            <pc:docMk/>
            <pc:sldMk cId="3202540537" sldId="4226"/>
            <ac:spMk id="3" creationId="{A8A87CF1-B39A-B006-6BC2-6F2DA7D7B0BF}"/>
          </ac:spMkLst>
        </pc:spChg>
        <pc:spChg chg="add mod">
          <ac:chgData name="Johnson, William Casey" userId="9b36797c-9232-4bec-8bbc-b56ed2654c95" providerId="ADAL" clId="{E61F7E92-D055-4D4D-93F5-D8A32C404F82}" dt="2024-09-05T03:52:18.484" v="9898" actId="14100"/>
          <ac:spMkLst>
            <pc:docMk/>
            <pc:sldMk cId="3202540537" sldId="4226"/>
            <ac:spMk id="7" creationId="{2156E9DF-D7CB-91A7-A0C1-575BEA730E81}"/>
          </ac:spMkLst>
        </pc:spChg>
        <pc:spChg chg="add mod">
          <ac:chgData name="Johnson, William Casey" userId="9b36797c-9232-4bec-8bbc-b56ed2654c95" providerId="ADAL" clId="{E61F7E92-D055-4D4D-93F5-D8A32C404F82}" dt="2024-09-05T06:00:00.786" v="11980"/>
          <ac:spMkLst>
            <pc:docMk/>
            <pc:sldMk cId="3202540537" sldId="4226"/>
            <ac:spMk id="9" creationId="{F0562FF9-615A-9893-8615-1066C22CF9DD}"/>
          </ac:spMkLst>
        </pc:spChg>
        <pc:picChg chg="add del mod">
          <ac:chgData name="Johnson, William Casey" userId="9b36797c-9232-4bec-8bbc-b56ed2654c95" providerId="ADAL" clId="{E61F7E92-D055-4D4D-93F5-D8A32C404F82}" dt="2024-09-05T03:49:56.933" v="9676" actId="478"/>
          <ac:picMkLst>
            <pc:docMk/>
            <pc:sldMk cId="3202540537" sldId="4226"/>
            <ac:picMk id="5" creationId="{D17541FC-BCB1-0BE4-7230-A7C89B2B37A7}"/>
          </ac:picMkLst>
        </pc:picChg>
        <pc:picChg chg="add del mod">
          <ac:chgData name="Johnson, William Casey" userId="9b36797c-9232-4bec-8bbc-b56ed2654c95" providerId="ADAL" clId="{E61F7E92-D055-4D4D-93F5-D8A32C404F82}" dt="2024-09-05T03:55:15.759" v="10067" actId="478"/>
          <ac:picMkLst>
            <pc:docMk/>
            <pc:sldMk cId="3202540537" sldId="4226"/>
            <ac:picMk id="6" creationId="{65BE457F-0D4A-1717-77D0-CF7D261C7318}"/>
          </ac:picMkLst>
        </pc:picChg>
        <pc:picChg chg="add mod">
          <ac:chgData name="Johnson, William Casey" userId="9b36797c-9232-4bec-8bbc-b56ed2654c95" providerId="ADAL" clId="{E61F7E92-D055-4D4D-93F5-D8A32C404F82}" dt="2024-09-05T03:55:26.521" v="10071" actId="1076"/>
          <ac:picMkLst>
            <pc:docMk/>
            <pc:sldMk cId="3202540537" sldId="4226"/>
            <ac:picMk id="8" creationId="{85F6D758-ADF3-BB2E-AB03-191B264FA813}"/>
          </ac:picMkLst>
        </pc:picChg>
      </pc:sldChg>
      <pc:sldChg chg="addSp modSp new mod">
        <pc:chgData name="Johnson, William Casey" userId="9b36797c-9232-4bec-8bbc-b56ed2654c95" providerId="ADAL" clId="{E61F7E92-D055-4D4D-93F5-D8A32C404F82}" dt="2024-09-05T05:11:05.667" v="10748" actId="1076"/>
        <pc:sldMkLst>
          <pc:docMk/>
          <pc:sldMk cId="1292015838" sldId="4227"/>
        </pc:sldMkLst>
        <pc:spChg chg="mod">
          <ac:chgData name="Johnson, William Casey" userId="9b36797c-9232-4bec-8bbc-b56ed2654c95" providerId="ADAL" clId="{E61F7E92-D055-4D4D-93F5-D8A32C404F82}" dt="2024-09-05T04:07:32.454" v="10224" actId="20577"/>
          <ac:spMkLst>
            <pc:docMk/>
            <pc:sldMk cId="1292015838" sldId="4227"/>
            <ac:spMk id="2" creationId="{05E3AB50-DB2F-3654-F54E-486438BB29F7}"/>
          </ac:spMkLst>
        </pc:spChg>
        <pc:spChg chg="mod">
          <ac:chgData name="Johnson, William Casey" userId="9b36797c-9232-4bec-8bbc-b56ed2654c95" providerId="ADAL" clId="{E61F7E92-D055-4D4D-93F5-D8A32C404F82}" dt="2024-09-05T05:10:43.671" v="10684" actId="20577"/>
          <ac:spMkLst>
            <pc:docMk/>
            <pc:sldMk cId="1292015838" sldId="4227"/>
            <ac:spMk id="3" creationId="{258BDC33-38AC-FF47-B6AA-6217A3C20092}"/>
          </ac:spMkLst>
        </pc:spChg>
        <pc:spChg chg="add mod">
          <ac:chgData name="Johnson, William Casey" userId="9b36797c-9232-4bec-8bbc-b56ed2654c95" providerId="ADAL" clId="{E61F7E92-D055-4D4D-93F5-D8A32C404F82}" dt="2024-09-05T05:11:03.178" v="10747" actId="1038"/>
          <ac:spMkLst>
            <pc:docMk/>
            <pc:sldMk cId="1292015838" sldId="4227"/>
            <ac:spMk id="7" creationId="{7D821C51-39C0-1D96-93FF-B29CC392578B}"/>
          </ac:spMkLst>
        </pc:spChg>
        <pc:picChg chg="add mod">
          <ac:chgData name="Johnson, William Casey" userId="9b36797c-9232-4bec-8bbc-b56ed2654c95" providerId="ADAL" clId="{E61F7E92-D055-4D4D-93F5-D8A32C404F82}" dt="2024-09-05T05:11:03.178" v="10747" actId="1038"/>
          <ac:picMkLst>
            <pc:docMk/>
            <pc:sldMk cId="1292015838" sldId="4227"/>
            <ac:picMk id="5" creationId="{E4457905-E33C-DA73-6F8F-C31B0EEFA4AD}"/>
          </ac:picMkLst>
        </pc:picChg>
        <pc:picChg chg="add mod">
          <ac:chgData name="Johnson, William Casey" userId="9b36797c-9232-4bec-8bbc-b56ed2654c95" providerId="ADAL" clId="{E61F7E92-D055-4D4D-93F5-D8A32C404F82}" dt="2024-09-05T05:11:05.667" v="10748" actId="1076"/>
          <ac:picMkLst>
            <pc:docMk/>
            <pc:sldMk cId="1292015838" sldId="4227"/>
            <ac:picMk id="6" creationId="{34F7585B-B530-A356-D5D3-F8AD4D449247}"/>
          </ac:picMkLst>
        </pc:picChg>
      </pc:sldChg>
      <pc:sldChg chg="addSp modSp new mod">
        <pc:chgData name="Johnson, William Casey" userId="9b36797c-9232-4bec-8bbc-b56ed2654c95" providerId="ADAL" clId="{E61F7E92-D055-4D4D-93F5-D8A32C404F82}" dt="2024-09-05T05:20:16.588" v="10996" actId="1076"/>
        <pc:sldMkLst>
          <pc:docMk/>
          <pc:sldMk cId="1135297305" sldId="4228"/>
        </pc:sldMkLst>
        <pc:spChg chg="mod">
          <ac:chgData name="Johnson, William Casey" userId="9b36797c-9232-4bec-8bbc-b56ed2654c95" providerId="ADAL" clId="{E61F7E92-D055-4D4D-93F5-D8A32C404F82}" dt="2024-09-05T05:11:44.551" v="10781" actId="20577"/>
          <ac:spMkLst>
            <pc:docMk/>
            <pc:sldMk cId="1135297305" sldId="4228"/>
            <ac:spMk id="2" creationId="{7388F573-A79B-2BC8-9F90-C6C4456D3D0E}"/>
          </ac:spMkLst>
        </pc:spChg>
        <pc:spChg chg="mod">
          <ac:chgData name="Johnson, William Casey" userId="9b36797c-9232-4bec-8bbc-b56ed2654c95" providerId="ADAL" clId="{E61F7E92-D055-4D4D-93F5-D8A32C404F82}" dt="2024-09-05T05:20:16.588" v="10996" actId="1076"/>
          <ac:spMkLst>
            <pc:docMk/>
            <pc:sldMk cId="1135297305" sldId="4228"/>
            <ac:spMk id="3" creationId="{D5389F69-189A-619F-FEAE-FFF6BE9D4F45}"/>
          </ac:spMkLst>
        </pc:spChg>
        <pc:picChg chg="add mod">
          <ac:chgData name="Johnson, William Casey" userId="9b36797c-9232-4bec-8bbc-b56ed2654c95" providerId="ADAL" clId="{E61F7E92-D055-4D4D-93F5-D8A32C404F82}" dt="2024-09-05T05:15:27.686" v="10820" actId="14100"/>
          <ac:picMkLst>
            <pc:docMk/>
            <pc:sldMk cId="1135297305" sldId="4228"/>
            <ac:picMk id="5" creationId="{4A0AF5E8-E0C7-937D-053C-0789E4FD3406}"/>
          </ac:picMkLst>
        </pc:picChg>
        <pc:picChg chg="add mod">
          <ac:chgData name="Johnson, William Casey" userId="9b36797c-9232-4bec-8bbc-b56ed2654c95" providerId="ADAL" clId="{E61F7E92-D055-4D4D-93F5-D8A32C404F82}" dt="2024-09-05T05:15:30.953" v="10821" actId="1076"/>
          <ac:picMkLst>
            <pc:docMk/>
            <pc:sldMk cId="1135297305" sldId="4228"/>
            <ac:picMk id="6" creationId="{35C751DB-593F-B94F-4E4B-7ED8385019F5}"/>
          </ac:picMkLst>
        </pc:picChg>
        <pc:picChg chg="add mod">
          <ac:chgData name="Johnson, William Casey" userId="9b36797c-9232-4bec-8bbc-b56ed2654c95" providerId="ADAL" clId="{E61F7E92-D055-4D4D-93F5-D8A32C404F82}" dt="2024-09-05T05:12:37.164" v="10791" actId="1076"/>
          <ac:picMkLst>
            <pc:docMk/>
            <pc:sldMk cId="1135297305" sldId="4228"/>
            <ac:picMk id="4098" creationId="{E65FE3F5-E9DF-DD51-BF46-3B3BF1C8302B}"/>
          </ac:picMkLst>
        </pc:picChg>
      </pc:sldChg>
      <pc:sldChg chg="addSp modSp new mod modAnim">
        <pc:chgData name="Johnson, William Casey" userId="9b36797c-9232-4bec-8bbc-b56ed2654c95" providerId="ADAL" clId="{E61F7E92-D055-4D4D-93F5-D8A32C404F82}" dt="2024-09-05T06:00:14.703" v="11981"/>
        <pc:sldMkLst>
          <pc:docMk/>
          <pc:sldMk cId="1570016354" sldId="4229"/>
        </pc:sldMkLst>
        <pc:spChg chg="mod">
          <ac:chgData name="Johnson, William Casey" userId="9b36797c-9232-4bec-8bbc-b56ed2654c95" providerId="ADAL" clId="{E61F7E92-D055-4D4D-93F5-D8A32C404F82}" dt="2024-09-05T05:24:32.818" v="11035" actId="20577"/>
          <ac:spMkLst>
            <pc:docMk/>
            <pc:sldMk cId="1570016354" sldId="4229"/>
            <ac:spMk id="2" creationId="{2CA49715-6428-AA24-D359-7D1E70E9CB8D}"/>
          </ac:spMkLst>
        </pc:spChg>
        <pc:spChg chg="mod">
          <ac:chgData name="Johnson, William Casey" userId="9b36797c-9232-4bec-8bbc-b56ed2654c95" providerId="ADAL" clId="{E61F7E92-D055-4D4D-93F5-D8A32C404F82}" dt="2024-09-05T05:28:55.303" v="11306" actId="20577"/>
          <ac:spMkLst>
            <pc:docMk/>
            <pc:sldMk cId="1570016354" sldId="4229"/>
            <ac:spMk id="3" creationId="{E6E74AF1-3CE8-BE25-B54B-D264A5C6ABE1}"/>
          </ac:spMkLst>
        </pc:spChg>
        <pc:spChg chg="add mod">
          <ac:chgData name="Johnson, William Casey" userId="9b36797c-9232-4bec-8bbc-b56ed2654c95" providerId="ADAL" clId="{E61F7E92-D055-4D4D-93F5-D8A32C404F82}" dt="2024-09-05T06:00:14.703" v="11981"/>
          <ac:spMkLst>
            <pc:docMk/>
            <pc:sldMk cId="1570016354" sldId="4229"/>
            <ac:spMk id="6" creationId="{6FA62C2E-9DA4-D716-98AD-06AA480CFB12}"/>
          </ac:spMkLst>
        </pc:spChg>
        <pc:picChg chg="add mod">
          <ac:chgData name="Johnson, William Casey" userId="9b36797c-9232-4bec-8bbc-b56ed2654c95" providerId="ADAL" clId="{E61F7E92-D055-4D4D-93F5-D8A32C404F82}" dt="2024-09-05T05:24:28.872" v="11021" actId="1076"/>
          <ac:picMkLst>
            <pc:docMk/>
            <pc:sldMk cId="1570016354" sldId="4229"/>
            <ac:picMk id="5" creationId="{A059A56E-74F5-AFCE-D7FE-9CB254389603}"/>
          </ac:picMkLst>
        </pc:picChg>
      </pc:sldChg>
      <pc:sldChg chg="addSp delSp modSp new mod">
        <pc:chgData name="Johnson, William Casey" userId="9b36797c-9232-4bec-8bbc-b56ed2654c95" providerId="ADAL" clId="{E61F7E92-D055-4D4D-93F5-D8A32C404F82}" dt="2024-09-05T06:00:19.448" v="11982"/>
        <pc:sldMkLst>
          <pc:docMk/>
          <pc:sldMk cId="832711764" sldId="4230"/>
        </pc:sldMkLst>
        <pc:spChg chg="mod">
          <ac:chgData name="Johnson, William Casey" userId="9b36797c-9232-4bec-8bbc-b56ed2654c95" providerId="ADAL" clId="{E61F7E92-D055-4D4D-93F5-D8A32C404F82}" dt="2024-09-05T05:29:11.333" v="11334" actId="20577"/>
          <ac:spMkLst>
            <pc:docMk/>
            <pc:sldMk cId="832711764" sldId="4230"/>
            <ac:spMk id="2" creationId="{5F1AB27E-E1BE-481C-3A93-FE063E9BD9DD}"/>
          </ac:spMkLst>
        </pc:spChg>
        <pc:spChg chg="mod">
          <ac:chgData name="Johnson, William Casey" userId="9b36797c-9232-4bec-8bbc-b56ed2654c95" providerId="ADAL" clId="{E61F7E92-D055-4D4D-93F5-D8A32C404F82}" dt="2024-09-05T05:57:17.478" v="11930" actId="1076"/>
          <ac:spMkLst>
            <pc:docMk/>
            <pc:sldMk cId="832711764" sldId="4230"/>
            <ac:spMk id="3" creationId="{B786320E-D532-34F3-3A44-49490B660FE2}"/>
          </ac:spMkLst>
        </pc:spChg>
        <pc:spChg chg="add mod">
          <ac:chgData name="Johnson, William Casey" userId="9b36797c-9232-4bec-8bbc-b56ed2654c95" providerId="ADAL" clId="{E61F7E92-D055-4D4D-93F5-D8A32C404F82}" dt="2024-09-05T05:46:42.323" v="11396" actId="113"/>
          <ac:spMkLst>
            <pc:docMk/>
            <pc:sldMk cId="832711764" sldId="4230"/>
            <ac:spMk id="6" creationId="{7FB6705E-4696-7806-865E-B10582B91ADC}"/>
          </ac:spMkLst>
        </pc:spChg>
        <pc:spChg chg="add mod">
          <ac:chgData name="Johnson, William Casey" userId="9b36797c-9232-4bec-8bbc-b56ed2654c95" providerId="ADAL" clId="{E61F7E92-D055-4D4D-93F5-D8A32C404F82}" dt="2024-09-05T06:00:19.448" v="11982"/>
          <ac:spMkLst>
            <pc:docMk/>
            <pc:sldMk cId="832711764" sldId="4230"/>
            <ac:spMk id="8" creationId="{B51DC7F4-CA34-FD93-A0F7-5561E6596C5A}"/>
          </ac:spMkLst>
        </pc:spChg>
        <pc:picChg chg="add del mod">
          <ac:chgData name="Johnson, William Casey" userId="9b36797c-9232-4bec-8bbc-b56ed2654c95" providerId="ADAL" clId="{E61F7E92-D055-4D4D-93F5-D8A32C404F82}" dt="2024-09-05T05:55:54.547" v="11804" actId="478"/>
          <ac:picMkLst>
            <pc:docMk/>
            <pc:sldMk cId="832711764" sldId="4230"/>
            <ac:picMk id="5" creationId="{6B95D72A-7AEE-BB56-85DE-E3EC16B1C6AB}"/>
          </ac:picMkLst>
        </pc:picChg>
        <pc:picChg chg="add mod">
          <ac:chgData name="Johnson, William Casey" userId="9b36797c-9232-4bec-8bbc-b56ed2654c95" providerId="ADAL" clId="{E61F7E92-D055-4D4D-93F5-D8A32C404F82}" dt="2024-09-05T05:56:04.429" v="11807" actId="14100"/>
          <ac:picMkLst>
            <pc:docMk/>
            <pc:sldMk cId="832711764" sldId="4230"/>
            <ac:picMk id="7" creationId="{678F9DD9-EFED-9161-87B3-158FB2E1D266}"/>
          </ac:picMkLst>
        </pc:picChg>
      </pc:sldChg>
      <pc:sldChg chg="addSp modSp new mod">
        <pc:chgData name="Johnson, William Casey" userId="9b36797c-9232-4bec-8bbc-b56ed2654c95" providerId="ADAL" clId="{E61F7E92-D055-4D4D-93F5-D8A32C404F82}" dt="2024-09-05T08:33:21.837" v="15875" actId="1076"/>
        <pc:sldMkLst>
          <pc:docMk/>
          <pc:sldMk cId="2937895580" sldId="4231"/>
        </pc:sldMkLst>
        <pc:spChg chg="mod">
          <ac:chgData name="Johnson, William Casey" userId="9b36797c-9232-4bec-8bbc-b56ed2654c95" providerId="ADAL" clId="{E61F7E92-D055-4D4D-93F5-D8A32C404F82}" dt="2024-09-05T06:00:38.185" v="11997" actId="20577"/>
          <ac:spMkLst>
            <pc:docMk/>
            <pc:sldMk cId="2937895580" sldId="4231"/>
            <ac:spMk id="2" creationId="{67703DE3-6EBC-A1E2-B097-48DDAEAA1F39}"/>
          </ac:spMkLst>
        </pc:spChg>
        <pc:spChg chg="mod">
          <ac:chgData name="Johnson, William Casey" userId="9b36797c-9232-4bec-8bbc-b56ed2654c95" providerId="ADAL" clId="{E61F7E92-D055-4D4D-93F5-D8A32C404F82}" dt="2024-09-05T08:32:43.260" v="15872" actId="20577"/>
          <ac:spMkLst>
            <pc:docMk/>
            <pc:sldMk cId="2937895580" sldId="4231"/>
            <ac:spMk id="3" creationId="{BF560C96-3773-964A-9B1C-3E42128846FC}"/>
          </ac:spMkLst>
        </pc:spChg>
        <pc:spChg chg="add mod">
          <ac:chgData name="Johnson, William Casey" userId="9b36797c-9232-4bec-8bbc-b56ed2654c95" providerId="ADAL" clId="{E61F7E92-D055-4D4D-93F5-D8A32C404F82}" dt="2024-09-05T06:00:43.105" v="11999"/>
          <ac:spMkLst>
            <pc:docMk/>
            <pc:sldMk cId="2937895580" sldId="4231"/>
            <ac:spMk id="5" creationId="{BD19DF97-9C55-6084-C9B1-F32F558ACC12}"/>
          </ac:spMkLst>
        </pc:spChg>
        <pc:spChg chg="add mod">
          <ac:chgData name="Johnson, William Casey" userId="9b36797c-9232-4bec-8bbc-b56ed2654c95" providerId="ADAL" clId="{E61F7E92-D055-4D4D-93F5-D8A32C404F82}" dt="2024-09-05T08:33:21.837" v="15875" actId="1076"/>
          <ac:spMkLst>
            <pc:docMk/>
            <pc:sldMk cId="2937895580" sldId="4231"/>
            <ac:spMk id="6" creationId="{8860BD1A-7E72-7AC2-D228-D6EDB4ACB9DC}"/>
          </ac:spMkLst>
        </pc:spChg>
      </pc:sldChg>
      <pc:sldChg chg="addSp delSp modSp new mod modAnim">
        <pc:chgData name="Johnson, William Casey" userId="9b36797c-9232-4bec-8bbc-b56ed2654c95" providerId="ADAL" clId="{E61F7E92-D055-4D4D-93F5-D8A32C404F82}" dt="2024-09-05T08:33:37.585" v="15877"/>
        <pc:sldMkLst>
          <pc:docMk/>
          <pc:sldMk cId="2922237623" sldId="4232"/>
        </pc:sldMkLst>
        <pc:spChg chg="mod">
          <ac:chgData name="Johnson, William Casey" userId="9b36797c-9232-4bec-8bbc-b56ed2654c95" providerId="ADAL" clId="{E61F7E92-D055-4D4D-93F5-D8A32C404F82}" dt="2024-09-05T06:47:34.097" v="12686" actId="20577"/>
          <ac:spMkLst>
            <pc:docMk/>
            <pc:sldMk cId="2922237623" sldId="4232"/>
            <ac:spMk id="2" creationId="{1BF98787-C4D5-963E-5920-6EE9397B452C}"/>
          </ac:spMkLst>
        </pc:spChg>
        <pc:spChg chg="del">
          <ac:chgData name="Johnson, William Casey" userId="9b36797c-9232-4bec-8bbc-b56ed2654c95" providerId="ADAL" clId="{E61F7E92-D055-4D4D-93F5-D8A32C404F82}" dt="2024-09-05T06:47:36.753" v="12687" actId="478"/>
          <ac:spMkLst>
            <pc:docMk/>
            <pc:sldMk cId="2922237623" sldId="4232"/>
            <ac:spMk id="3" creationId="{9540121B-33EA-E819-4C96-C800DB6D6132}"/>
          </ac:spMkLst>
        </pc:spChg>
        <pc:picChg chg="add mod">
          <ac:chgData name="Johnson, William Casey" userId="9b36797c-9232-4bec-8bbc-b56ed2654c95" providerId="ADAL" clId="{E61F7E92-D055-4D4D-93F5-D8A32C404F82}" dt="2024-09-05T06:47:43.344" v="12689" actId="1076"/>
          <ac:picMkLst>
            <pc:docMk/>
            <pc:sldMk cId="2922237623" sldId="4232"/>
            <ac:picMk id="5" creationId="{32C67B5B-2E45-D2E5-1DD7-A2AFE42689EC}"/>
          </ac:picMkLst>
        </pc:picChg>
      </pc:sldChg>
      <pc:sldChg chg="addSp delSp modSp new mod">
        <pc:chgData name="Johnson, William Casey" userId="9b36797c-9232-4bec-8bbc-b56ed2654c95" providerId="ADAL" clId="{E61F7E92-D055-4D4D-93F5-D8A32C404F82}" dt="2024-09-05T07:54:45.004" v="15070" actId="14100"/>
        <pc:sldMkLst>
          <pc:docMk/>
          <pc:sldMk cId="3935299509" sldId="4233"/>
        </pc:sldMkLst>
        <pc:spChg chg="mod">
          <ac:chgData name="Johnson, William Casey" userId="9b36797c-9232-4bec-8bbc-b56ed2654c95" providerId="ADAL" clId="{E61F7E92-D055-4D4D-93F5-D8A32C404F82}" dt="2024-09-05T06:49:12.533" v="12747" actId="20577"/>
          <ac:spMkLst>
            <pc:docMk/>
            <pc:sldMk cId="3935299509" sldId="4233"/>
            <ac:spMk id="2" creationId="{9E1D4140-20DF-436D-D69C-B842F0F8C5EC}"/>
          </ac:spMkLst>
        </pc:spChg>
        <pc:spChg chg="mod">
          <ac:chgData name="Johnson, William Casey" userId="9b36797c-9232-4bec-8bbc-b56ed2654c95" providerId="ADAL" clId="{E61F7E92-D055-4D4D-93F5-D8A32C404F82}" dt="2024-09-05T07:54:45.004" v="15070" actId="14100"/>
          <ac:spMkLst>
            <pc:docMk/>
            <pc:sldMk cId="3935299509" sldId="4233"/>
            <ac:spMk id="3" creationId="{B306B2B6-D342-242C-1355-0FCAD6C3A7B1}"/>
          </ac:spMkLst>
        </pc:spChg>
        <pc:spChg chg="add mod">
          <ac:chgData name="Johnson, William Casey" userId="9b36797c-9232-4bec-8bbc-b56ed2654c95" providerId="ADAL" clId="{E61F7E92-D055-4D4D-93F5-D8A32C404F82}" dt="2024-09-05T07:05:11.939" v="12805" actId="1076"/>
          <ac:spMkLst>
            <pc:docMk/>
            <pc:sldMk cId="3935299509" sldId="4233"/>
            <ac:spMk id="8" creationId="{133277B8-DE27-BAFE-AB17-5BD3154846AE}"/>
          </ac:spMkLst>
        </pc:spChg>
        <pc:spChg chg="add mod">
          <ac:chgData name="Johnson, William Casey" userId="9b36797c-9232-4bec-8bbc-b56ed2654c95" providerId="ADAL" clId="{E61F7E92-D055-4D4D-93F5-D8A32C404F82}" dt="2024-09-05T07:05:18.111" v="12814" actId="20577"/>
          <ac:spMkLst>
            <pc:docMk/>
            <pc:sldMk cId="3935299509" sldId="4233"/>
            <ac:spMk id="9" creationId="{6A02DD9B-6BF1-F6A3-117D-257051DA97D8}"/>
          </ac:spMkLst>
        </pc:spChg>
        <pc:spChg chg="add mod">
          <ac:chgData name="Johnson, William Casey" userId="9b36797c-9232-4bec-8bbc-b56ed2654c95" providerId="ADAL" clId="{E61F7E92-D055-4D4D-93F5-D8A32C404F82}" dt="2024-09-05T07:53:53.011" v="14984" actId="1036"/>
          <ac:spMkLst>
            <pc:docMk/>
            <pc:sldMk cId="3935299509" sldId="4233"/>
            <ac:spMk id="11" creationId="{8E210727-B75F-6F43-D72B-E97C946691C6}"/>
          </ac:spMkLst>
        </pc:spChg>
        <pc:picChg chg="add del mod">
          <ac:chgData name="Johnson, William Casey" userId="9b36797c-9232-4bec-8bbc-b56ed2654c95" providerId="ADAL" clId="{E61F7E92-D055-4D4D-93F5-D8A32C404F82}" dt="2024-09-05T07:07:44.335" v="12820" actId="478"/>
          <ac:picMkLst>
            <pc:docMk/>
            <pc:sldMk cId="3935299509" sldId="4233"/>
            <ac:picMk id="5" creationId="{C85481BD-8F8D-90BD-D395-A3E3BECCF5DA}"/>
          </ac:picMkLst>
        </pc:picChg>
        <pc:picChg chg="add mod">
          <ac:chgData name="Johnson, William Casey" userId="9b36797c-9232-4bec-8bbc-b56ed2654c95" providerId="ADAL" clId="{E61F7E92-D055-4D4D-93F5-D8A32C404F82}" dt="2024-09-05T07:54:30.004" v="15054" actId="1036"/>
          <ac:picMkLst>
            <pc:docMk/>
            <pc:sldMk cId="3935299509" sldId="4233"/>
            <ac:picMk id="6" creationId="{A3D100BD-E1E2-A056-2149-B4CED4BBAE65}"/>
          </ac:picMkLst>
        </pc:picChg>
        <pc:picChg chg="add mod">
          <ac:chgData name="Johnson, William Casey" userId="9b36797c-9232-4bec-8bbc-b56ed2654c95" providerId="ADAL" clId="{E61F7E92-D055-4D4D-93F5-D8A32C404F82}" dt="2024-09-05T07:04:48.934" v="12787" actId="1076"/>
          <ac:picMkLst>
            <pc:docMk/>
            <pc:sldMk cId="3935299509" sldId="4233"/>
            <ac:picMk id="7" creationId="{0CBB9BAD-CF6A-C5C5-6D72-D371C7BB2FC2}"/>
          </ac:picMkLst>
        </pc:picChg>
        <pc:picChg chg="add del mod">
          <ac:chgData name="Johnson, William Casey" userId="9b36797c-9232-4bec-8bbc-b56ed2654c95" providerId="ADAL" clId="{E61F7E92-D055-4D4D-93F5-D8A32C404F82}" dt="2024-09-05T07:24:34.361" v="13820" actId="478"/>
          <ac:picMkLst>
            <pc:docMk/>
            <pc:sldMk cId="3935299509" sldId="4233"/>
            <ac:picMk id="10" creationId="{9719EF76-453F-0FA0-F750-C74B1C72971D}"/>
          </ac:picMkLst>
        </pc:picChg>
      </pc:sldChg>
      <pc:sldChg chg="addSp modSp new mod">
        <pc:chgData name="Johnson, William Casey" userId="9b36797c-9232-4bec-8bbc-b56ed2654c95" providerId="ADAL" clId="{E61F7E92-D055-4D4D-93F5-D8A32C404F82}" dt="2024-09-05T08:36:59.428" v="15887" actId="20577"/>
        <pc:sldMkLst>
          <pc:docMk/>
          <pc:sldMk cId="133934642" sldId="4234"/>
        </pc:sldMkLst>
        <pc:spChg chg="mod">
          <ac:chgData name="Johnson, William Casey" userId="9b36797c-9232-4bec-8bbc-b56ed2654c95" providerId="ADAL" clId="{E61F7E92-D055-4D4D-93F5-D8A32C404F82}" dt="2024-09-05T07:09:32.768" v="13078" actId="20577"/>
          <ac:spMkLst>
            <pc:docMk/>
            <pc:sldMk cId="133934642" sldId="4234"/>
            <ac:spMk id="2" creationId="{279C662B-406A-BE08-08B6-2BB00D139EFB}"/>
          </ac:spMkLst>
        </pc:spChg>
        <pc:spChg chg="mod">
          <ac:chgData name="Johnson, William Casey" userId="9b36797c-9232-4bec-8bbc-b56ed2654c95" providerId="ADAL" clId="{E61F7E92-D055-4D4D-93F5-D8A32C404F82}" dt="2024-09-05T08:36:59.428" v="15887" actId="20577"/>
          <ac:spMkLst>
            <pc:docMk/>
            <pc:sldMk cId="133934642" sldId="4234"/>
            <ac:spMk id="3" creationId="{0F795244-DCE0-7DD6-7743-E49CE13BF728}"/>
          </ac:spMkLst>
        </pc:spChg>
        <pc:picChg chg="add mod">
          <ac:chgData name="Johnson, William Casey" userId="9b36797c-9232-4bec-8bbc-b56ed2654c95" providerId="ADAL" clId="{E61F7E92-D055-4D4D-93F5-D8A32C404F82}" dt="2024-09-05T07:19:50.150" v="13505" actId="1076"/>
          <ac:picMkLst>
            <pc:docMk/>
            <pc:sldMk cId="133934642" sldId="4234"/>
            <ac:picMk id="5" creationId="{CC54C20E-2FD8-F89A-D8CD-6196828A470C}"/>
          </ac:picMkLst>
        </pc:picChg>
      </pc:sldChg>
      <pc:sldChg chg="modSp add mod">
        <pc:chgData name="Johnson, William Casey" userId="9b36797c-9232-4bec-8bbc-b56ed2654c95" providerId="ADAL" clId="{E61F7E92-D055-4D4D-93F5-D8A32C404F82}" dt="2024-09-05T07:41:12.272" v="14302" actId="20577"/>
        <pc:sldMkLst>
          <pc:docMk/>
          <pc:sldMk cId="1615337002" sldId="4235"/>
        </pc:sldMkLst>
        <pc:spChg chg="mod">
          <ac:chgData name="Johnson, William Casey" userId="9b36797c-9232-4bec-8bbc-b56ed2654c95" providerId="ADAL" clId="{E61F7E92-D055-4D4D-93F5-D8A32C404F82}" dt="2024-09-05T07:41:12.272" v="14302" actId="20577"/>
          <ac:spMkLst>
            <pc:docMk/>
            <pc:sldMk cId="1615337002" sldId="4235"/>
            <ac:spMk id="4" creationId="{F355B0C3-069D-0518-4817-BA4B41EBB123}"/>
          </ac:spMkLst>
        </pc:spChg>
      </pc:sldChg>
      <pc:sldChg chg="new del ord">
        <pc:chgData name="Johnson, William Casey" userId="9b36797c-9232-4bec-8bbc-b56ed2654c95" providerId="ADAL" clId="{E61F7E92-D055-4D4D-93F5-D8A32C404F82}" dt="2024-09-05T07:39:45.525" v="14282" actId="2696"/>
        <pc:sldMkLst>
          <pc:docMk/>
          <pc:sldMk cId="1903845338" sldId="4235"/>
        </pc:sldMkLst>
      </pc:sldChg>
      <pc:sldChg chg="modSp add mod">
        <pc:chgData name="Johnson, William Casey" userId="9b36797c-9232-4bec-8bbc-b56ed2654c95" providerId="ADAL" clId="{E61F7E92-D055-4D4D-93F5-D8A32C404F82}" dt="2024-09-05T07:42:27.996" v="14326" actId="1036"/>
        <pc:sldMkLst>
          <pc:docMk/>
          <pc:sldMk cId="1011507720" sldId="4236"/>
        </pc:sldMkLst>
        <pc:spChg chg="mod">
          <ac:chgData name="Johnson, William Casey" userId="9b36797c-9232-4bec-8bbc-b56ed2654c95" providerId="ADAL" clId="{E61F7E92-D055-4D4D-93F5-D8A32C404F82}" dt="2024-09-05T07:42:27.996" v="14326" actId="1036"/>
          <ac:spMkLst>
            <pc:docMk/>
            <pc:sldMk cId="1011507720" sldId="4236"/>
            <ac:spMk id="4" creationId="{F355B0C3-069D-0518-4817-BA4B41EBB123}"/>
          </ac:spMkLst>
        </pc:spChg>
      </pc:sldChg>
      <pc:sldChg chg="add del">
        <pc:chgData name="Johnson, William Casey" userId="9b36797c-9232-4bec-8bbc-b56ed2654c95" providerId="ADAL" clId="{E61F7E92-D055-4D4D-93F5-D8A32C404F82}" dt="2024-09-05T07:41:59.585" v="14307"/>
        <pc:sldMkLst>
          <pc:docMk/>
          <pc:sldMk cId="1024734294" sldId="4237"/>
        </pc:sldMkLst>
      </pc:sldChg>
      <pc:sldChg chg="addSp modSp add mod">
        <pc:chgData name="Johnson, William Casey" userId="9b36797c-9232-4bec-8bbc-b56ed2654c95" providerId="ADAL" clId="{E61F7E92-D055-4D4D-93F5-D8A32C404F82}" dt="2024-09-05T07:43:52.801" v="14396" actId="1076"/>
        <pc:sldMkLst>
          <pc:docMk/>
          <pc:sldMk cId="1422646373" sldId="4237"/>
        </pc:sldMkLst>
        <pc:spChg chg="add mod">
          <ac:chgData name="Johnson, William Casey" userId="9b36797c-9232-4bec-8bbc-b56ed2654c95" providerId="ADAL" clId="{E61F7E92-D055-4D4D-93F5-D8A32C404F82}" dt="2024-09-05T07:43:52.801" v="14396" actId="1076"/>
          <ac:spMkLst>
            <pc:docMk/>
            <pc:sldMk cId="1422646373" sldId="4237"/>
            <ac:spMk id="3" creationId="{183324A3-9AD7-9827-5DE7-75C482851FF2}"/>
          </ac:spMkLst>
        </pc:spChg>
        <pc:spChg chg="mod">
          <ac:chgData name="Johnson, William Casey" userId="9b36797c-9232-4bec-8bbc-b56ed2654c95" providerId="ADAL" clId="{E61F7E92-D055-4D4D-93F5-D8A32C404F82}" dt="2024-09-05T07:43:13.171" v="14376" actId="20577"/>
          <ac:spMkLst>
            <pc:docMk/>
            <pc:sldMk cId="1422646373" sldId="4237"/>
            <ac:spMk id="4" creationId="{F355B0C3-069D-0518-4817-BA4B41EBB123}"/>
          </ac:spMkLst>
        </pc:spChg>
      </pc:sldChg>
      <pc:sldChg chg="add del">
        <pc:chgData name="Johnson, William Casey" userId="9b36797c-9232-4bec-8bbc-b56ed2654c95" providerId="ADAL" clId="{E61F7E92-D055-4D4D-93F5-D8A32C404F82}" dt="2024-09-05T07:41:45.116" v="14305"/>
        <pc:sldMkLst>
          <pc:docMk/>
          <pc:sldMk cId="2874722953" sldId="4237"/>
        </pc:sldMkLst>
      </pc:sldChg>
      <pc:sldChg chg="addSp delSp modSp add del mod ord">
        <pc:chgData name="Johnson, William Casey" userId="9b36797c-9232-4bec-8bbc-b56ed2654c95" providerId="ADAL" clId="{E61F7E92-D055-4D4D-93F5-D8A32C404F82}" dt="2024-09-05T08:38:02.537" v="15890" actId="2696"/>
        <pc:sldMkLst>
          <pc:docMk/>
          <pc:sldMk cId="3787269924" sldId="4238"/>
        </pc:sldMkLst>
        <pc:spChg chg="mod">
          <ac:chgData name="Johnson, William Casey" userId="9b36797c-9232-4bec-8bbc-b56ed2654c95" providerId="ADAL" clId="{E61F7E92-D055-4D4D-93F5-D8A32C404F82}" dt="2024-09-05T08:28:26.893" v="15762" actId="20577"/>
          <ac:spMkLst>
            <pc:docMk/>
            <pc:sldMk cId="3787269924" sldId="4238"/>
            <ac:spMk id="7" creationId="{3D334CDF-3796-5F2F-1A9B-E48314EC96F0}"/>
          </ac:spMkLst>
        </pc:spChg>
        <pc:picChg chg="add mod">
          <ac:chgData name="Johnson, William Casey" userId="9b36797c-9232-4bec-8bbc-b56ed2654c95" providerId="ADAL" clId="{E61F7E92-D055-4D4D-93F5-D8A32C404F82}" dt="2024-09-05T07:47:14.934" v="14572" actId="14100"/>
          <ac:picMkLst>
            <pc:docMk/>
            <pc:sldMk cId="3787269924" sldId="4238"/>
            <ac:picMk id="4" creationId="{83FC4E14-2B4C-0296-7661-A07B781DE6AE}"/>
          </ac:picMkLst>
        </pc:picChg>
        <pc:picChg chg="del">
          <ac:chgData name="Johnson, William Casey" userId="9b36797c-9232-4bec-8bbc-b56ed2654c95" providerId="ADAL" clId="{E61F7E92-D055-4D4D-93F5-D8A32C404F82}" dt="2024-09-05T07:46:51.486" v="14569" actId="478"/>
          <ac:picMkLst>
            <pc:docMk/>
            <pc:sldMk cId="3787269924" sldId="4238"/>
            <ac:picMk id="6" creationId="{F8EA81EB-EF7A-0C40-5D23-5B2C6A4EDEED}"/>
          </ac:picMkLst>
        </pc:picChg>
      </pc:sldChg>
      <pc:sldChg chg="addSp delSp modSp add mod">
        <pc:chgData name="Johnson, William Casey" userId="9b36797c-9232-4bec-8bbc-b56ed2654c95" providerId="ADAL" clId="{E61F7E92-D055-4D4D-93F5-D8A32C404F82}" dt="2024-09-05T08:37:48.650" v="15889" actId="20577"/>
        <pc:sldMkLst>
          <pc:docMk/>
          <pc:sldMk cId="1679873340" sldId="4239"/>
        </pc:sldMkLst>
        <pc:spChg chg="mod">
          <ac:chgData name="Johnson, William Casey" userId="9b36797c-9232-4bec-8bbc-b56ed2654c95" providerId="ADAL" clId="{E61F7E92-D055-4D4D-93F5-D8A32C404F82}" dt="2024-09-05T08:37:48.650" v="15889" actId="20577"/>
          <ac:spMkLst>
            <pc:docMk/>
            <pc:sldMk cId="1679873340" sldId="4239"/>
            <ac:spMk id="7" creationId="{3D334CDF-3796-5F2F-1A9B-E48314EC96F0}"/>
          </ac:spMkLst>
        </pc:spChg>
        <pc:picChg chg="del">
          <ac:chgData name="Johnson, William Casey" userId="9b36797c-9232-4bec-8bbc-b56ed2654c95" providerId="ADAL" clId="{E61F7E92-D055-4D4D-93F5-D8A32C404F82}" dt="2024-09-05T07:48:55.793" v="14691" actId="478"/>
          <ac:picMkLst>
            <pc:docMk/>
            <pc:sldMk cId="1679873340" sldId="4239"/>
            <ac:picMk id="4" creationId="{83FC4E14-2B4C-0296-7661-A07B781DE6AE}"/>
          </ac:picMkLst>
        </pc:picChg>
        <pc:picChg chg="add mod">
          <ac:chgData name="Johnson, William Casey" userId="9b36797c-9232-4bec-8bbc-b56ed2654c95" providerId="ADAL" clId="{E61F7E92-D055-4D4D-93F5-D8A32C404F82}" dt="2024-09-05T07:49:02.874" v="14694" actId="14100"/>
          <ac:picMkLst>
            <pc:docMk/>
            <pc:sldMk cId="1679873340" sldId="4239"/>
            <ac:picMk id="5" creationId="{F0FD23BA-A87C-0B81-A047-EA2574B50363}"/>
          </ac:picMkLst>
        </pc:picChg>
      </pc:sldChg>
      <pc:sldChg chg="addSp delSp modSp add mod ord">
        <pc:chgData name="Johnson, William Casey" userId="9b36797c-9232-4bec-8bbc-b56ed2654c95" providerId="ADAL" clId="{E61F7E92-D055-4D4D-93F5-D8A32C404F82}" dt="2024-09-05T08:38:08.915" v="15893" actId="20577"/>
        <pc:sldMkLst>
          <pc:docMk/>
          <pc:sldMk cId="1611554936" sldId="4240"/>
        </pc:sldMkLst>
        <pc:spChg chg="mod">
          <ac:chgData name="Johnson, William Casey" userId="9b36797c-9232-4bec-8bbc-b56ed2654c95" providerId="ADAL" clId="{E61F7E92-D055-4D4D-93F5-D8A32C404F82}" dt="2024-09-05T08:38:08.915" v="15893" actId="20577"/>
          <ac:spMkLst>
            <pc:docMk/>
            <pc:sldMk cId="1611554936" sldId="4240"/>
            <ac:spMk id="7" creationId="{3D334CDF-3796-5F2F-1A9B-E48314EC96F0}"/>
          </ac:spMkLst>
        </pc:spChg>
        <pc:picChg chg="add mod">
          <ac:chgData name="Johnson, William Casey" userId="9b36797c-9232-4bec-8bbc-b56ed2654c95" providerId="ADAL" clId="{E61F7E92-D055-4D4D-93F5-D8A32C404F82}" dt="2024-09-05T07:51:18.834" v="14797" actId="1076"/>
          <ac:picMkLst>
            <pc:docMk/>
            <pc:sldMk cId="1611554936" sldId="4240"/>
            <ac:picMk id="4" creationId="{03A9B613-66CD-66D1-4D29-C011261660BD}"/>
          </ac:picMkLst>
        </pc:picChg>
        <pc:picChg chg="del">
          <ac:chgData name="Johnson, William Casey" userId="9b36797c-9232-4bec-8bbc-b56ed2654c95" providerId="ADAL" clId="{E61F7E92-D055-4D4D-93F5-D8A32C404F82}" dt="2024-09-05T07:51:10.626" v="14793" actId="478"/>
          <ac:picMkLst>
            <pc:docMk/>
            <pc:sldMk cId="1611554936" sldId="4240"/>
            <ac:picMk id="5" creationId="{F0FD23BA-A87C-0B81-A047-EA2574B50363}"/>
          </ac:picMkLst>
        </pc:picChg>
      </pc:sldChg>
      <pc:sldChg chg="addSp delSp modSp add mod">
        <pc:chgData name="Johnson, William Casey" userId="9b36797c-9232-4bec-8bbc-b56ed2654c95" providerId="ADAL" clId="{E61F7E92-D055-4D4D-93F5-D8A32C404F82}" dt="2024-09-05T08:06:47.656" v="15216" actId="167"/>
        <pc:sldMkLst>
          <pc:docMk/>
          <pc:sldMk cId="699796324" sldId="4241"/>
        </pc:sldMkLst>
        <pc:spChg chg="mod">
          <ac:chgData name="Johnson, William Casey" userId="9b36797c-9232-4bec-8bbc-b56ed2654c95" providerId="ADAL" clId="{E61F7E92-D055-4D4D-93F5-D8A32C404F82}" dt="2024-09-05T08:04:19.946" v="15187" actId="20577"/>
          <ac:spMkLst>
            <pc:docMk/>
            <pc:sldMk cId="699796324" sldId="4241"/>
            <ac:spMk id="7" creationId="{3D334CDF-3796-5F2F-1A9B-E48314EC96F0}"/>
          </ac:spMkLst>
        </pc:spChg>
        <pc:picChg chg="del">
          <ac:chgData name="Johnson, William Casey" userId="9b36797c-9232-4bec-8bbc-b56ed2654c95" providerId="ADAL" clId="{E61F7E92-D055-4D4D-93F5-D8A32C404F82}" dt="2024-09-05T08:04:21.957" v="15188" actId="478"/>
          <ac:picMkLst>
            <pc:docMk/>
            <pc:sldMk cId="699796324" sldId="4241"/>
            <ac:picMk id="4" creationId="{03A9B613-66CD-66D1-4D29-C011261660BD}"/>
          </ac:picMkLst>
        </pc:picChg>
        <pc:picChg chg="add mod">
          <ac:chgData name="Johnson, William Casey" userId="9b36797c-9232-4bec-8bbc-b56ed2654c95" providerId="ADAL" clId="{E61F7E92-D055-4D4D-93F5-D8A32C404F82}" dt="2024-09-05T08:05:52.388" v="15198" actId="14100"/>
          <ac:picMkLst>
            <pc:docMk/>
            <pc:sldMk cId="699796324" sldId="4241"/>
            <ac:picMk id="5" creationId="{CDC1E1A6-796A-A30E-4907-06C6FE754A1E}"/>
          </ac:picMkLst>
        </pc:picChg>
        <pc:picChg chg="add mod">
          <ac:chgData name="Johnson, William Casey" userId="9b36797c-9232-4bec-8bbc-b56ed2654c95" providerId="ADAL" clId="{E61F7E92-D055-4D4D-93F5-D8A32C404F82}" dt="2024-09-05T08:05:58.954" v="15201" actId="1076"/>
          <ac:picMkLst>
            <pc:docMk/>
            <pc:sldMk cId="699796324" sldId="4241"/>
            <ac:picMk id="8" creationId="{713D1A31-566D-1189-092E-87B9C4EDB306}"/>
          </ac:picMkLst>
        </pc:picChg>
        <pc:picChg chg="add mod">
          <ac:chgData name="Johnson, William Casey" userId="9b36797c-9232-4bec-8bbc-b56ed2654c95" providerId="ADAL" clId="{E61F7E92-D055-4D4D-93F5-D8A32C404F82}" dt="2024-09-05T08:06:39.691" v="15213" actId="1076"/>
          <ac:picMkLst>
            <pc:docMk/>
            <pc:sldMk cId="699796324" sldId="4241"/>
            <ac:picMk id="10" creationId="{BB5E6C7B-F30A-B2F1-2549-09A99BA62204}"/>
          </ac:picMkLst>
        </pc:picChg>
        <pc:picChg chg="add mod">
          <ac:chgData name="Johnson, William Casey" userId="9b36797c-9232-4bec-8bbc-b56ed2654c95" providerId="ADAL" clId="{E61F7E92-D055-4D4D-93F5-D8A32C404F82}" dt="2024-09-05T08:06:38.263" v="15212" actId="1076"/>
          <ac:picMkLst>
            <pc:docMk/>
            <pc:sldMk cId="699796324" sldId="4241"/>
            <ac:picMk id="12" creationId="{1AF9978A-D84B-B6D9-94C5-48BC1CA566D4}"/>
          </ac:picMkLst>
        </pc:picChg>
        <pc:picChg chg="add mod">
          <ac:chgData name="Johnson, William Casey" userId="9b36797c-9232-4bec-8bbc-b56ed2654c95" providerId="ADAL" clId="{E61F7E92-D055-4D4D-93F5-D8A32C404F82}" dt="2024-09-05T08:06:47.656" v="15216" actId="167"/>
          <ac:picMkLst>
            <pc:docMk/>
            <pc:sldMk cId="699796324" sldId="4241"/>
            <ac:picMk id="14" creationId="{2C8E821B-50E8-E4AA-3BCA-AD6C61F509A2}"/>
          </ac:picMkLst>
        </pc:picChg>
      </pc:sldChg>
      <pc:sldChg chg="addSp delSp modSp new mod">
        <pc:chgData name="Johnson, William Casey" userId="9b36797c-9232-4bec-8bbc-b56ed2654c95" providerId="ADAL" clId="{E61F7E92-D055-4D4D-93F5-D8A32C404F82}" dt="2024-09-05T08:09:01.863" v="15341" actId="20577"/>
        <pc:sldMkLst>
          <pc:docMk/>
          <pc:sldMk cId="1417466102" sldId="4242"/>
        </pc:sldMkLst>
        <pc:spChg chg="mod">
          <ac:chgData name="Johnson, William Casey" userId="9b36797c-9232-4bec-8bbc-b56ed2654c95" providerId="ADAL" clId="{E61F7E92-D055-4D4D-93F5-D8A32C404F82}" dt="2024-09-05T08:07:44.187" v="15221"/>
          <ac:spMkLst>
            <pc:docMk/>
            <pc:sldMk cId="1417466102" sldId="4242"/>
            <ac:spMk id="2" creationId="{C787EF44-8A8F-DBAB-CD13-63BC668E844C}"/>
          </ac:spMkLst>
        </pc:spChg>
        <pc:spChg chg="del">
          <ac:chgData name="Johnson, William Casey" userId="9b36797c-9232-4bec-8bbc-b56ed2654c95" providerId="ADAL" clId="{E61F7E92-D055-4D4D-93F5-D8A32C404F82}" dt="2024-09-05T08:07:33.196" v="15218" actId="478"/>
          <ac:spMkLst>
            <pc:docMk/>
            <pc:sldMk cId="1417466102" sldId="4242"/>
            <ac:spMk id="3" creationId="{5DEC0E71-4E78-D223-1F2A-E74EB7E2E0B2}"/>
          </ac:spMkLst>
        </pc:spChg>
        <pc:spChg chg="add mod">
          <ac:chgData name="Johnson, William Casey" userId="9b36797c-9232-4bec-8bbc-b56ed2654c95" providerId="ADAL" clId="{E61F7E92-D055-4D4D-93F5-D8A32C404F82}" dt="2024-09-05T08:09:01.863" v="15341" actId="20577"/>
          <ac:spMkLst>
            <pc:docMk/>
            <pc:sldMk cId="1417466102" sldId="4242"/>
            <ac:spMk id="6" creationId="{87383E10-4139-BA07-F9FE-6C34ECF6EFE0}"/>
          </ac:spMkLst>
        </pc:spChg>
        <pc:picChg chg="add mod">
          <ac:chgData name="Johnson, William Casey" userId="9b36797c-9232-4bec-8bbc-b56ed2654c95" providerId="ADAL" clId="{E61F7E92-D055-4D4D-93F5-D8A32C404F82}" dt="2024-09-05T08:07:52.472" v="15222" actId="1076"/>
          <ac:picMkLst>
            <pc:docMk/>
            <pc:sldMk cId="1417466102" sldId="4242"/>
            <ac:picMk id="5" creationId="{290700FB-EC5D-AF01-58E9-467F00213010}"/>
          </ac:picMkLst>
        </pc:picChg>
      </pc:sldChg>
      <pc:sldChg chg="addSp delSp modSp new mod ord">
        <pc:chgData name="Johnson, William Casey" userId="9b36797c-9232-4bec-8bbc-b56ed2654c95" providerId="ADAL" clId="{E61F7E92-D055-4D4D-93F5-D8A32C404F82}" dt="2024-09-05T08:28:22.068" v="15759" actId="20578"/>
        <pc:sldMkLst>
          <pc:docMk/>
          <pc:sldMk cId="674267940" sldId="4243"/>
        </pc:sldMkLst>
        <pc:spChg chg="mod">
          <ac:chgData name="Johnson, William Casey" userId="9b36797c-9232-4bec-8bbc-b56ed2654c95" providerId="ADAL" clId="{E61F7E92-D055-4D4D-93F5-D8A32C404F82}" dt="2024-09-05T08:26:38.744" v="15685"/>
          <ac:spMkLst>
            <pc:docMk/>
            <pc:sldMk cId="674267940" sldId="4243"/>
            <ac:spMk id="2" creationId="{1664D99D-50D5-46FE-247A-2F5ED89F23F6}"/>
          </ac:spMkLst>
        </pc:spChg>
        <pc:spChg chg="del">
          <ac:chgData name="Johnson, William Casey" userId="9b36797c-9232-4bec-8bbc-b56ed2654c95" providerId="ADAL" clId="{E61F7E92-D055-4D4D-93F5-D8A32C404F82}" dt="2024-09-05T08:26:41.354" v="15686" actId="478"/>
          <ac:spMkLst>
            <pc:docMk/>
            <pc:sldMk cId="674267940" sldId="4243"/>
            <ac:spMk id="3" creationId="{E5886503-5D34-A5DB-35F6-80AAD481264D}"/>
          </ac:spMkLst>
        </pc:spChg>
        <pc:spChg chg="add mod">
          <ac:chgData name="Johnson, William Casey" userId="9b36797c-9232-4bec-8bbc-b56ed2654c95" providerId="ADAL" clId="{E61F7E92-D055-4D4D-93F5-D8A32C404F82}" dt="2024-09-05T08:28:16.414" v="15757" actId="20577"/>
          <ac:spMkLst>
            <pc:docMk/>
            <pc:sldMk cId="674267940" sldId="4243"/>
            <ac:spMk id="7" creationId="{7E86D9B4-4213-FF75-2776-AB55BF188730}"/>
          </ac:spMkLst>
        </pc:spChg>
        <pc:picChg chg="add mod">
          <ac:chgData name="Johnson, William Casey" userId="9b36797c-9232-4bec-8bbc-b56ed2654c95" providerId="ADAL" clId="{E61F7E92-D055-4D4D-93F5-D8A32C404F82}" dt="2024-09-05T08:27:09.427" v="15690" actId="1076"/>
          <ac:picMkLst>
            <pc:docMk/>
            <pc:sldMk cId="674267940" sldId="4243"/>
            <ac:picMk id="6" creationId="{CB197815-ECF6-2203-F0BC-1D0526841AD6}"/>
          </ac:picMkLst>
        </pc:picChg>
      </pc:sldChg>
      <pc:sldChg chg="modSp add mod">
        <pc:chgData name="Johnson, William Casey" userId="9b36797c-9232-4bec-8bbc-b56ed2654c95" providerId="ADAL" clId="{E61F7E92-D055-4D4D-93F5-D8A32C404F82}" dt="2024-09-10T04:28:37.399" v="15905" actId="313"/>
        <pc:sldMkLst>
          <pc:docMk/>
          <pc:sldMk cId="2566002387" sldId="4244"/>
        </pc:sldMkLst>
        <pc:spChg chg="mod">
          <ac:chgData name="Johnson, William Casey" userId="9b36797c-9232-4bec-8bbc-b56ed2654c95" providerId="ADAL" clId="{E61F7E92-D055-4D4D-93F5-D8A32C404F82}" dt="2024-09-10T04:28:37.399" v="15905" actId="313"/>
          <ac:spMkLst>
            <pc:docMk/>
            <pc:sldMk cId="2566002387" sldId="4244"/>
            <ac:spMk id="4" creationId="{F355B0C3-069D-0518-4817-BA4B41EBB123}"/>
          </ac:spMkLst>
        </pc:spChg>
      </pc:sldChg>
    </pc:docChg>
  </pc:docChgLst>
  <pc:docChgLst>
    <pc:chgData name="Johnson, William Casey" userId="9b36797c-9232-4bec-8bbc-b56ed2654c95" providerId="ADAL" clId="{50DB862B-A65B-1C42-ABD5-A2072603BE66}"/>
    <pc:docChg chg="undo custSel addSld delSld modSld sldOrd modSection">
      <pc:chgData name="Johnson, William Casey" userId="9b36797c-9232-4bec-8bbc-b56ed2654c95" providerId="ADAL" clId="{50DB862B-A65B-1C42-ABD5-A2072603BE66}" dt="2024-09-03T22:49:16.118" v="1986" actId="20577"/>
      <pc:docMkLst>
        <pc:docMk/>
      </pc:docMkLst>
      <pc:sldChg chg="del">
        <pc:chgData name="Johnson, William Casey" userId="9b36797c-9232-4bec-8bbc-b56ed2654c95" providerId="ADAL" clId="{50DB862B-A65B-1C42-ABD5-A2072603BE66}" dt="2024-09-03T20:06:35.642" v="0" actId="2696"/>
        <pc:sldMkLst>
          <pc:docMk/>
          <pc:sldMk cId="2045155341" sldId="1833"/>
        </pc:sldMkLst>
      </pc:sldChg>
      <pc:sldChg chg="del">
        <pc:chgData name="Johnson, William Casey" userId="9b36797c-9232-4bec-8bbc-b56ed2654c95" providerId="ADAL" clId="{50DB862B-A65B-1C42-ABD5-A2072603BE66}" dt="2024-09-03T20:06:35.642" v="0" actId="2696"/>
        <pc:sldMkLst>
          <pc:docMk/>
          <pc:sldMk cId="2443333028" sldId="1845"/>
        </pc:sldMkLst>
      </pc:sldChg>
      <pc:sldChg chg="del">
        <pc:chgData name="Johnson, William Casey" userId="9b36797c-9232-4bec-8bbc-b56ed2654c95" providerId="ADAL" clId="{50DB862B-A65B-1C42-ABD5-A2072603BE66}" dt="2024-09-03T20:06:35.642" v="0" actId="2696"/>
        <pc:sldMkLst>
          <pc:docMk/>
          <pc:sldMk cId="2746054280" sldId="4190"/>
        </pc:sldMkLst>
      </pc:sldChg>
      <pc:sldChg chg="modSp mod">
        <pc:chgData name="Johnson, William Casey" userId="9b36797c-9232-4bec-8bbc-b56ed2654c95" providerId="ADAL" clId="{50DB862B-A65B-1C42-ABD5-A2072603BE66}" dt="2024-09-03T20:09:49.738" v="179" actId="20577"/>
        <pc:sldMkLst>
          <pc:docMk/>
          <pc:sldMk cId="563963218" sldId="4192"/>
        </pc:sldMkLst>
        <pc:spChg chg="mod">
          <ac:chgData name="Johnson, William Casey" userId="9b36797c-9232-4bec-8bbc-b56ed2654c95" providerId="ADAL" clId="{50DB862B-A65B-1C42-ABD5-A2072603BE66}" dt="2024-09-03T20:07:05.322" v="29" actId="20577"/>
          <ac:spMkLst>
            <pc:docMk/>
            <pc:sldMk cId="563963218" sldId="4192"/>
            <ac:spMk id="8" creationId="{86A2410B-6AF7-5C23-C262-97C467549352}"/>
          </ac:spMkLst>
        </pc:spChg>
        <pc:spChg chg="mod">
          <ac:chgData name="Johnson, William Casey" userId="9b36797c-9232-4bec-8bbc-b56ed2654c95" providerId="ADAL" clId="{50DB862B-A65B-1C42-ABD5-A2072603BE66}" dt="2024-09-03T20:07:32.869" v="96" actId="20577"/>
          <ac:spMkLst>
            <pc:docMk/>
            <pc:sldMk cId="563963218" sldId="4192"/>
            <ac:spMk id="9" creationId="{277E70AA-80C4-8182-CFB3-3F7F8063FE23}"/>
          </ac:spMkLst>
        </pc:spChg>
        <pc:spChg chg="mod">
          <ac:chgData name="Johnson, William Casey" userId="9b36797c-9232-4bec-8bbc-b56ed2654c95" providerId="ADAL" clId="{50DB862B-A65B-1C42-ABD5-A2072603BE66}" dt="2024-09-03T20:07:25.795" v="84" actId="27636"/>
          <ac:spMkLst>
            <pc:docMk/>
            <pc:sldMk cId="563963218" sldId="4192"/>
            <ac:spMk id="10" creationId="{197648E5-4D33-101D-02F7-374668BC7696}"/>
          </ac:spMkLst>
        </pc:spChg>
        <pc:spChg chg="mod">
          <ac:chgData name="Johnson, William Casey" userId="9b36797c-9232-4bec-8bbc-b56ed2654c95" providerId="ADAL" clId="{50DB862B-A65B-1C42-ABD5-A2072603BE66}" dt="2024-09-03T20:09:49.738" v="179" actId="20577"/>
          <ac:spMkLst>
            <pc:docMk/>
            <pc:sldMk cId="563963218" sldId="4192"/>
            <ac:spMk id="11" creationId="{723372AE-4EB0-AF36-96F8-172343BDF00D}"/>
          </ac:spMkLst>
        </pc:spChg>
        <pc:spChg chg="mod">
          <ac:chgData name="Johnson, William Casey" userId="9b36797c-9232-4bec-8bbc-b56ed2654c95" providerId="ADAL" clId="{50DB862B-A65B-1C42-ABD5-A2072603BE66}" dt="2024-09-03T20:07:38.556" v="104" actId="20577"/>
          <ac:spMkLst>
            <pc:docMk/>
            <pc:sldMk cId="563963218" sldId="4192"/>
            <ac:spMk id="13" creationId="{E22B2ACE-23E2-92D2-528F-973283EE27CB}"/>
          </ac:spMkLst>
        </pc:spChg>
      </pc:sldChg>
      <pc:sldChg chg="del">
        <pc:chgData name="Johnson, William Casey" userId="9b36797c-9232-4bec-8bbc-b56ed2654c95" providerId="ADAL" clId="{50DB862B-A65B-1C42-ABD5-A2072603BE66}" dt="2024-09-03T20:06:35.642" v="0" actId="2696"/>
        <pc:sldMkLst>
          <pc:docMk/>
          <pc:sldMk cId="1785517583" sldId="4197"/>
        </pc:sldMkLst>
      </pc:sldChg>
      <pc:sldChg chg="modSp new mod ord">
        <pc:chgData name="Johnson, William Casey" userId="9b36797c-9232-4bec-8bbc-b56ed2654c95" providerId="ADAL" clId="{50DB862B-A65B-1C42-ABD5-A2072603BE66}" dt="2024-09-03T22:36:15.928" v="1120" actId="20577"/>
        <pc:sldMkLst>
          <pc:docMk/>
          <pc:sldMk cId="454782230" sldId="4199"/>
        </pc:sldMkLst>
        <pc:spChg chg="mod">
          <ac:chgData name="Johnson, William Casey" userId="9b36797c-9232-4bec-8bbc-b56ed2654c95" providerId="ADAL" clId="{50DB862B-A65B-1C42-ABD5-A2072603BE66}" dt="2024-09-03T22:18:19.755" v="186" actId="20577"/>
          <ac:spMkLst>
            <pc:docMk/>
            <pc:sldMk cId="454782230" sldId="4199"/>
            <ac:spMk id="2" creationId="{FA168E2B-F023-A94B-2A5A-9471D53B94A4}"/>
          </ac:spMkLst>
        </pc:spChg>
        <pc:spChg chg="mod">
          <ac:chgData name="Johnson, William Casey" userId="9b36797c-9232-4bec-8bbc-b56ed2654c95" providerId="ADAL" clId="{50DB862B-A65B-1C42-ABD5-A2072603BE66}" dt="2024-09-03T22:36:15.928" v="1120" actId="20577"/>
          <ac:spMkLst>
            <pc:docMk/>
            <pc:sldMk cId="454782230" sldId="4199"/>
            <ac:spMk id="3" creationId="{A196C8BE-4CE7-4AE8-05FD-47D61C744CE0}"/>
          </ac:spMkLst>
        </pc:spChg>
      </pc:sldChg>
      <pc:sldChg chg="modSp add mod">
        <pc:chgData name="Johnson, William Casey" userId="9b36797c-9232-4bec-8bbc-b56ed2654c95" providerId="ADAL" clId="{50DB862B-A65B-1C42-ABD5-A2072603BE66}" dt="2024-09-03T22:36:35.035" v="1151" actId="20577"/>
        <pc:sldMkLst>
          <pc:docMk/>
          <pc:sldMk cId="2317240158" sldId="4200"/>
        </pc:sldMkLst>
        <pc:spChg chg="mod">
          <ac:chgData name="Johnson, William Casey" userId="9b36797c-9232-4bec-8bbc-b56ed2654c95" providerId="ADAL" clId="{50DB862B-A65B-1C42-ABD5-A2072603BE66}" dt="2024-09-03T22:36:35.035" v="1151" actId="20577"/>
          <ac:spMkLst>
            <pc:docMk/>
            <pc:sldMk cId="2317240158" sldId="4200"/>
            <ac:spMk id="4" creationId="{F355B0C3-069D-0518-4817-BA4B41EBB123}"/>
          </ac:spMkLst>
        </pc:spChg>
      </pc:sldChg>
      <pc:sldChg chg="modSp add mod">
        <pc:chgData name="Johnson, William Casey" userId="9b36797c-9232-4bec-8bbc-b56ed2654c95" providerId="ADAL" clId="{50DB862B-A65B-1C42-ABD5-A2072603BE66}" dt="2024-09-03T22:36:51.378" v="1182" actId="20577"/>
        <pc:sldMkLst>
          <pc:docMk/>
          <pc:sldMk cId="3760504508" sldId="4201"/>
        </pc:sldMkLst>
        <pc:spChg chg="mod">
          <ac:chgData name="Johnson, William Casey" userId="9b36797c-9232-4bec-8bbc-b56ed2654c95" providerId="ADAL" clId="{50DB862B-A65B-1C42-ABD5-A2072603BE66}" dt="2024-09-03T22:36:51.378" v="1182" actId="20577"/>
          <ac:spMkLst>
            <pc:docMk/>
            <pc:sldMk cId="3760504508" sldId="4201"/>
            <ac:spMk id="25" creationId="{559EEC0D-55A7-AA52-5565-A1AD34A30B59}"/>
          </ac:spMkLst>
        </pc:spChg>
      </pc:sldChg>
      <pc:sldChg chg="add del">
        <pc:chgData name="Johnson, William Casey" userId="9b36797c-9232-4bec-8bbc-b56ed2654c95" providerId="ADAL" clId="{50DB862B-A65B-1C42-ABD5-A2072603BE66}" dt="2024-09-03T22:36:40.062" v="1153"/>
        <pc:sldMkLst>
          <pc:docMk/>
          <pc:sldMk cId="3851267101" sldId="4201"/>
        </pc:sldMkLst>
      </pc:sldChg>
      <pc:sldChg chg="addSp delSp modSp add mod">
        <pc:chgData name="Johnson, William Casey" userId="9b36797c-9232-4bec-8bbc-b56ed2654c95" providerId="ADAL" clId="{50DB862B-A65B-1C42-ABD5-A2072603BE66}" dt="2024-09-03T22:49:16.118" v="1986" actId="20577"/>
        <pc:sldMkLst>
          <pc:docMk/>
          <pc:sldMk cId="982558455" sldId="4202"/>
        </pc:sldMkLst>
        <pc:spChg chg="mod">
          <ac:chgData name="Johnson, William Casey" userId="9b36797c-9232-4bec-8bbc-b56ed2654c95" providerId="ADAL" clId="{50DB862B-A65B-1C42-ABD5-A2072603BE66}" dt="2024-09-03T22:44:18.141" v="1629" actId="1076"/>
          <ac:spMkLst>
            <pc:docMk/>
            <pc:sldMk cId="982558455" sldId="4202"/>
            <ac:spMk id="25" creationId="{559EEC0D-55A7-AA52-5565-A1AD34A30B59}"/>
          </ac:spMkLst>
        </pc:spChg>
        <pc:spChg chg="mod">
          <ac:chgData name="Johnson, William Casey" userId="9b36797c-9232-4bec-8bbc-b56ed2654c95" providerId="ADAL" clId="{50DB862B-A65B-1C42-ABD5-A2072603BE66}" dt="2024-09-03T22:49:16.118" v="1986" actId="20577"/>
          <ac:spMkLst>
            <pc:docMk/>
            <pc:sldMk cId="982558455" sldId="4202"/>
            <ac:spMk id="26" creationId="{48860813-BEAE-F5FC-2EEA-C669F959D14D}"/>
          </ac:spMkLst>
        </pc:spChg>
        <pc:picChg chg="add del mod">
          <ac:chgData name="Johnson, William Casey" userId="9b36797c-9232-4bec-8bbc-b56ed2654c95" providerId="ADAL" clId="{50DB862B-A65B-1C42-ABD5-A2072603BE66}" dt="2024-09-03T22:43:57.581" v="1620" actId="478"/>
          <ac:picMkLst>
            <pc:docMk/>
            <pc:sldMk cId="982558455" sldId="4202"/>
            <ac:picMk id="4" creationId="{3FACD49A-19EA-2324-6A78-AC09E79FEE92}"/>
          </ac:picMkLst>
        </pc:picChg>
        <pc:picChg chg="add mod">
          <ac:chgData name="Johnson, William Casey" userId="9b36797c-9232-4bec-8bbc-b56ed2654c95" providerId="ADAL" clId="{50DB862B-A65B-1C42-ABD5-A2072603BE66}" dt="2024-09-03T22:45:49.164" v="1644" actId="1076"/>
          <ac:picMkLst>
            <pc:docMk/>
            <pc:sldMk cId="982558455" sldId="4202"/>
            <ac:picMk id="6" creationId="{F8BA0B0C-4F05-A412-05AE-79462C5BDC47}"/>
          </ac:picMkLst>
        </pc:picChg>
        <pc:picChg chg="add mod">
          <ac:chgData name="Johnson, William Casey" userId="9b36797c-9232-4bec-8bbc-b56ed2654c95" providerId="ADAL" clId="{50DB862B-A65B-1C42-ABD5-A2072603BE66}" dt="2024-09-03T22:45:45.308" v="1643" actId="1076"/>
          <ac:picMkLst>
            <pc:docMk/>
            <pc:sldMk cId="982558455" sldId="4202"/>
            <ac:picMk id="8" creationId="{6594CC6C-2C44-3DFE-AEAA-051DAED24967}"/>
          </ac:picMkLst>
        </pc:picChg>
      </pc:sldChg>
    </pc:docChg>
  </pc:docChgLst>
  <pc:docChgLst>
    <pc:chgData name="Johnson, William Casey" userId="9b36797c-9232-4bec-8bbc-b56ed2654c95" providerId="ADAL" clId="{A90669BE-C076-0F44-B25A-BF867451B3D2}"/>
    <pc:docChg chg="undo redo custSel addSld modSld sldOrd modSection">
      <pc:chgData name="Johnson, William Casey" userId="9b36797c-9232-4bec-8bbc-b56ed2654c95" providerId="ADAL" clId="{A90669BE-C076-0F44-B25A-BF867451B3D2}" dt="2024-10-07T19:06:32.745" v="18930" actId="20577"/>
      <pc:docMkLst>
        <pc:docMk/>
      </pc:docMkLst>
      <pc:sldChg chg="modSp mod">
        <pc:chgData name="Johnson, William Casey" userId="9b36797c-9232-4bec-8bbc-b56ed2654c95" providerId="ADAL" clId="{A90669BE-C076-0F44-B25A-BF867451B3D2}" dt="2024-10-07T19:04:47.284" v="18929" actId="20577"/>
        <pc:sldMkLst>
          <pc:docMk/>
          <pc:sldMk cId="563963218" sldId="4192"/>
        </pc:sldMkLst>
        <pc:spChg chg="mod">
          <ac:chgData name="Johnson, William Casey" userId="9b36797c-9232-4bec-8bbc-b56ed2654c95" providerId="ADAL" clId="{A90669BE-C076-0F44-B25A-BF867451B3D2}" dt="2024-09-14T16:38:25.743" v="56" actId="20577"/>
          <ac:spMkLst>
            <pc:docMk/>
            <pc:sldMk cId="563963218" sldId="4192"/>
            <ac:spMk id="8" creationId="{86A2410B-6AF7-5C23-C262-97C467549352}"/>
          </ac:spMkLst>
        </pc:spChg>
        <pc:spChg chg="mod">
          <ac:chgData name="Johnson, William Casey" userId="9b36797c-9232-4bec-8bbc-b56ed2654c95" providerId="ADAL" clId="{A90669BE-C076-0F44-B25A-BF867451B3D2}" dt="2024-09-14T16:40:59.158" v="160" actId="20577"/>
          <ac:spMkLst>
            <pc:docMk/>
            <pc:sldMk cId="563963218" sldId="4192"/>
            <ac:spMk id="10" creationId="{197648E5-4D33-101D-02F7-374668BC7696}"/>
          </ac:spMkLst>
        </pc:spChg>
        <pc:spChg chg="mod">
          <ac:chgData name="Johnson, William Casey" userId="9b36797c-9232-4bec-8bbc-b56ed2654c95" providerId="ADAL" clId="{A90669BE-C076-0F44-B25A-BF867451B3D2}" dt="2024-09-14T16:38:33.045" v="57" actId="20577"/>
          <ac:spMkLst>
            <pc:docMk/>
            <pc:sldMk cId="563963218" sldId="4192"/>
            <ac:spMk id="11" creationId="{723372AE-4EB0-AF36-96F8-172343BDF00D}"/>
          </ac:spMkLst>
        </pc:spChg>
        <pc:spChg chg="mod">
          <ac:chgData name="Johnson, William Casey" userId="9b36797c-9232-4bec-8bbc-b56ed2654c95" providerId="ADAL" clId="{A90669BE-C076-0F44-B25A-BF867451B3D2}" dt="2024-10-07T19:04:47.284" v="18929" actId="20577"/>
          <ac:spMkLst>
            <pc:docMk/>
            <pc:sldMk cId="563963218" sldId="4192"/>
            <ac:spMk id="12" creationId="{FE4873B7-1324-8AB3-9E55-13DFF8C23AA3}"/>
          </ac:spMkLst>
        </pc:spChg>
        <pc:spChg chg="mod">
          <ac:chgData name="Johnson, William Casey" userId="9b36797c-9232-4bec-8bbc-b56ed2654c95" providerId="ADAL" clId="{A90669BE-C076-0F44-B25A-BF867451B3D2}" dt="2024-10-02T13:22:30.431" v="18571" actId="20577"/>
          <ac:spMkLst>
            <pc:docMk/>
            <pc:sldMk cId="563963218" sldId="4192"/>
            <ac:spMk id="13" creationId="{E22B2ACE-23E2-92D2-528F-973283EE27CB}"/>
          </ac:spMkLst>
        </pc:spChg>
      </pc:sldChg>
      <pc:sldChg chg="modSp mod">
        <pc:chgData name="Johnson, William Casey" userId="9b36797c-9232-4bec-8bbc-b56ed2654c95" providerId="ADAL" clId="{A90669BE-C076-0F44-B25A-BF867451B3D2}" dt="2024-09-14T16:43:47.081" v="462" actId="20577"/>
        <pc:sldMkLst>
          <pc:docMk/>
          <pc:sldMk cId="2317240158" sldId="4200"/>
        </pc:sldMkLst>
        <pc:spChg chg="mod">
          <ac:chgData name="Johnson, William Casey" userId="9b36797c-9232-4bec-8bbc-b56ed2654c95" providerId="ADAL" clId="{A90669BE-C076-0F44-B25A-BF867451B3D2}" dt="2024-09-14T16:43:47.081" v="462" actId="20577"/>
          <ac:spMkLst>
            <pc:docMk/>
            <pc:sldMk cId="2317240158" sldId="4200"/>
            <ac:spMk id="4" creationId="{F355B0C3-069D-0518-4817-BA4B41EBB123}"/>
          </ac:spMkLst>
        </pc:spChg>
      </pc:sldChg>
      <pc:sldChg chg="addSp delSp modSp mod">
        <pc:chgData name="Johnson, William Casey" userId="9b36797c-9232-4bec-8bbc-b56ed2654c95" providerId="ADAL" clId="{A90669BE-C076-0F44-B25A-BF867451B3D2}" dt="2024-10-02T13:33:15.152" v="18918" actId="20577"/>
        <pc:sldMkLst>
          <pc:docMk/>
          <pc:sldMk cId="3760504508" sldId="4201"/>
        </pc:sldMkLst>
        <pc:spChg chg="add mod">
          <ac:chgData name="Johnson, William Casey" userId="9b36797c-9232-4bec-8bbc-b56ed2654c95" providerId="ADAL" clId="{A90669BE-C076-0F44-B25A-BF867451B3D2}" dt="2024-10-02T13:32:21.250" v="18831" actId="20577"/>
          <ac:spMkLst>
            <pc:docMk/>
            <pc:sldMk cId="3760504508" sldId="4201"/>
            <ac:spMk id="4" creationId="{77FF84F9-0A57-2C86-C91C-93C230AD644B}"/>
          </ac:spMkLst>
        </pc:spChg>
        <pc:spChg chg="add mod">
          <ac:chgData name="Johnson, William Casey" userId="9b36797c-9232-4bec-8bbc-b56ed2654c95" providerId="ADAL" clId="{A90669BE-C076-0F44-B25A-BF867451B3D2}" dt="2024-09-16T22:32:38.426" v="891" actId="20577"/>
          <ac:spMkLst>
            <pc:docMk/>
            <pc:sldMk cId="3760504508" sldId="4201"/>
            <ac:spMk id="10" creationId="{A0593DFA-8272-C4B9-1819-A7C7971A7027}"/>
          </ac:spMkLst>
        </pc:spChg>
        <pc:spChg chg="add mod">
          <ac:chgData name="Johnson, William Casey" userId="9b36797c-9232-4bec-8bbc-b56ed2654c95" providerId="ADAL" clId="{A90669BE-C076-0F44-B25A-BF867451B3D2}" dt="2024-09-16T22:44:35.946" v="1224" actId="14100"/>
          <ac:spMkLst>
            <pc:docMk/>
            <pc:sldMk cId="3760504508" sldId="4201"/>
            <ac:spMk id="11" creationId="{246BD033-CFBD-7E1B-5D4B-1A4033106E97}"/>
          </ac:spMkLst>
        </pc:spChg>
        <pc:spChg chg="add mod">
          <ac:chgData name="Johnson, William Casey" userId="9b36797c-9232-4bec-8bbc-b56ed2654c95" providerId="ADAL" clId="{A90669BE-C076-0F44-B25A-BF867451B3D2}" dt="2024-10-02T13:33:15.152" v="18918" actId="20577"/>
          <ac:spMkLst>
            <pc:docMk/>
            <pc:sldMk cId="3760504508" sldId="4201"/>
            <ac:spMk id="12" creationId="{8FCDA2A3-F205-FFB2-43AB-9336C169514F}"/>
          </ac:spMkLst>
        </pc:spChg>
        <pc:spChg chg="mod">
          <ac:chgData name="Johnson, William Casey" userId="9b36797c-9232-4bec-8bbc-b56ed2654c95" providerId="ADAL" clId="{A90669BE-C076-0F44-B25A-BF867451B3D2}" dt="2024-09-16T22:25:27.551" v="633" actId="20577"/>
          <ac:spMkLst>
            <pc:docMk/>
            <pc:sldMk cId="3760504508" sldId="4201"/>
            <ac:spMk id="25" creationId="{559EEC0D-55A7-AA52-5565-A1AD34A30B59}"/>
          </ac:spMkLst>
        </pc:spChg>
        <pc:spChg chg="del">
          <ac:chgData name="Johnson, William Casey" userId="9b36797c-9232-4bec-8bbc-b56ed2654c95" providerId="ADAL" clId="{A90669BE-C076-0F44-B25A-BF867451B3D2}" dt="2024-09-16T22:25:31.304" v="634" actId="478"/>
          <ac:spMkLst>
            <pc:docMk/>
            <pc:sldMk cId="3760504508" sldId="4201"/>
            <ac:spMk id="26" creationId="{48860813-BEAE-F5FC-2EEA-C669F959D14D}"/>
          </ac:spMkLst>
        </pc:spChg>
        <pc:picChg chg="add mod">
          <ac:chgData name="Johnson, William Casey" userId="9b36797c-9232-4bec-8bbc-b56ed2654c95" providerId="ADAL" clId="{A90669BE-C076-0F44-B25A-BF867451B3D2}" dt="2024-09-16T22:32:08.996" v="834" actId="1037"/>
          <ac:picMkLst>
            <pc:docMk/>
            <pc:sldMk cId="3760504508" sldId="4201"/>
            <ac:picMk id="5" creationId="{612732A4-EE12-BAF3-5F90-30E03F53B811}"/>
          </ac:picMkLst>
        </pc:picChg>
        <pc:picChg chg="add mod">
          <ac:chgData name="Johnson, William Casey" userId="9b36797c-9232-4bec-8bbc-b56ed2654c95" providerId="ADAL" clId="{A90669BE-C076-0F44-B25A-BF867451B3D2}" dt="2024-09-16T22:32:12.661" v="846" actId="1037"/>
          <ac:picMkLst>
            <pc:docMk/>
            <pc:sldMk cId="3760504508" sldId="4201"/>
            <ac:picMk id="6" creationId="{EB8C8FFA-9E7F-7686-F29E-2359839B56F8}"/>
          </ac:picMkLst>
        </pc:picChg>
        <pc:picChg chg="add del mod">
          <ac:chgData name="Johnson, William Casey" userId="9b36797c-9232-4bec-8bbc-b56ed2654c95" providerId="ADAL" clId="{A90669BE-C076-0F44-B25A-BF867451B3D2}" dt="2024-09-16T22:29:46.420" v="718" actId="478"/>
          <ac:picMkLst>
            <pc:docMk/>
            <pc:sldMk cId="3760504508" sldId="4201"/>
            <ac:picMk id="7" creationId="{6DD01FAD-B014-A654-809A-1604A4FE639A}"/>
          </ac:picMkLst>
        </pc:picChg>
        <pc:picChg chg="add del mod">
          <ac:chgData name="Johnson, William Casey" userId="9b36797c-9232-4bec-8bbc-b56ed2654c95" providerId="ADAL" clId="{A90669BE-C076-0F44-B25A-BF867451B3D2}" dt="2024-09-16T22:30:31.554" v="723" actId="478"/>
          <ac:picMkLst>
            <pc:docMk/>
            <pc:sldMk cId="3760504508" sldId="4201"/>
            <ac:picMk id="8" creationId="{35058888-4026-11AE-BBBA-F28FEFAB9BEB}"/>
          </ac:picMkLst>
        </pc:picChg>
        <pc:picChg chg="add mod">
          <ac:chgData name="Johnson, William Casey" userId="9b36797c-9232-4bec-8bbc-b56ed2654c95" providerId="ADAL" clId="{A90669BE-C076-0F44-B25A-BF867451B3D2}" dt="2024-09-16T22:32:15.344" v="854" actId="1038"/>
          <ac:picMkLst>
            <pc:docMk/>
            <pc:sldMk cId="3760504508" sldId="4201"/>
            <ac:picMk id="9" creationId="{807D44C7-CF9F-19BA-FC76-065CF90EE0BB}"/>
          </ac:picMkLst>
        </pc:picChg>
      </pc:sldChg>
      <pc:sldChg chg="modSp mod">
        <pc:chgData name="Johnson, William Casey" userId="9b36797c-9232-4bec-8bbc-b56ed2654c95" providerId="ADAL" clId="{A90669BE-C076-0F44-B25A-BF867451B3D2}" dt="2024-09-30T21:30:32.985" v="16254" actId="20577"/>
        <pc:sldMkLst>
          <pc:docMk/>
          <pc:sldMk cId="982558455" sldId="4202"/>
        </pc:sldMkLst>
        <pc:spChg chg="mod">
          <ac:chgData name="Johnson, William Casey" userId="9b36797c-9232-4bec-8bbc-b56ed2654c95" providerId="ADAL" clId="{A90669BE-C076-0F44-B25A-BF867451B3D2}" dt="2024-09-30T21:30:32.985" v="16254" actId="20577"/>
          <ac:spMkLst>
            <pc:docMk/>
            <pc:sldMk cId="982558455" sldId="4202"/>
            <ac:spMk id="26" creationId="{48860813-BEAE-F5FC-2EEA-C669F959D14D}"/>
          </ac:spMkLst>
        </pc:spChg>
        <pc:picChg chg="mod">
          <ac:chgData name="Johnson, William Casey" userId="9b36797c-9232-4bec-8bbc-b56ed2654c95" providerId="ADAL" clId="{A90669BE-C076-0F44-B25A-BF867451B3D2}" dt="2024-09-14T16:43:08.507" v="407" actId="1037"/>
          <ac:picMkLst>
            <pc:docMk/>
            <pc:sldMk cId="982558455" sldId="4202"/>
            <ac:picMk id="6" creationId="{F8BA0B0C-4F05-A412-05AE-79462C5BDC47}"/>
          </ac:picMkLst>
        </pc:picChg>
        <pc:picChg chg="mod">
          <ac:chgData name="Johnson, William Casey" userId="9b36797c-9232-4bec-8bbc-b56ed2654c95" providerId="ADAL" clId="{A90669BE-C076-0F44-B25A-BF867451B3D2}" dt="2024-09-14T16:43:08.507" v="407" actId="1037"/>
          <ac:picMkLst>
            <pc:docMk/>
            <pc:sldMk cId="982558455" sldId="4202"/>
            <ac:picMk id="8" creationId="{6594CC6C-2C44-3DFE-AEAA-051DAED24967}"/>
          </ac:picMkLst>
        </pc:picChg>
      </pc:sldChg>
      <pc:sldChg chg="addSp delSp modSp new mod">
        <pc:chgData name="Johnson, William Casey" userId="9b36797c-9232-4bec-8bbc-b56ed2654c95" providerId="ADAL" clId="{A90669BE-C076-0F44-B25A-BF867451B3D2}" dt="2024-09-16T23:11:55.638" v="3050" actId="1076"/>
        <pc:sldMkLst>
          <pc:docMk/>
          <pc:sldMk cId="3980565601" sldId="4203"/>
        </pc:sldMkLst>
        <pc:spChg chg="mod">
          <ac:chgData name="Johnson, William Casey" userId="9b36797c-9232-4bec-8bbc-b56ed2654c95" providerId="ADAL" clId="{A90669BE-C076-0F44-B25A-BF867451B3D2}" dt="2024-09-16T22:57:30.999" v="1731" actId="20577"/>
          <ac:spMkLst>
            <pc:docMk/>
            <pc:sldMk cId="3980565601" sldId="4203"/>
            <ac:spMk id="2" creationId="{3F51578D-DD26-EBD1-162B-8EDF5B3581EB}"/>
          </ac:spMkLst>
        </pc:spChg>
        <pc:spChg chg="add del mod">
          <ac:chgData name="Johnson, William Casey" userId="9b36797c-9232-4bec-8bbc-b56ed2654c95" providerId="ADAL" clId="{A90669BE-C076-0F44-B25A-BF867451B3D2}" dt="2024-09-16T22:56:48.064" v="1662" actId="478"/>
          <ac:spMkLst>
            <pc:docMk/>
            <pc:sldMk cId="3980565601" sldId="4203"/>
            <ac:spMk id="3" creationId="{4BFE0274-C78E-34E4-226C-A7757A0256C4}"/>
          </ac:spMkLst>
        </pc:spChg>
        <pc:spChg chg="add mod">
          <ac:chgData name="Johnson, William Casey" userId="9b36797c-9232-4bec-8bbc-b56ed2654c95" providerId="ADAL" clId="{A90669BE-C076-0F44-B25A-BF867451B3D2}" dt="2024-09-16T23:05:53.900" v="2452" actId="1076"/>
          <ac:spMkLst>
            <pc:docMk/>
            <pc:sldMk cId="3980565601" sldId="4203"/>
            <ac:spMk id="11" creationId="{6E38680D-2C46-D29C-AFE1-E780923B11AB}"/>
          </ac:spMkLst>
        </pc:spChg>
        <pc:spChg chg="add mod">
          <ac:chgData name="Johnson, William Casey" userId="9b36797c-9232-4bec-8bbc-b56ed2654c95" providerId="ADAL" clId="{A90669BE-C076-0F44-B25A-BF867451B3D2}" dt="2024-09-16T23:11:09.769" v="2989" actId="1076"/>
          <ac:spMkLst>
            <pc:docMk/>
            <pc:sldMk cId="3980565601" sldId="4203"/>
            <ac:spMk id="12" creationId="{048DA861-DA10-2CB2-7B3C-E66DB7136FFE}"/>
          </ac:spMkLst>
        </pc:spChg>
        <pc:spChg chg="add mod">
          <ac:chgData name="Johnson, William Casey" userId="9b36797c-9232-4bec-8bbc-b56ed2654c95" providerId="ADAL" clId="{A90669BE-C076-0F44-B25A-BF867451B3D2}" dt="2024-09-16T23:11:14.185" v="2991" actId="1076"/>
          <ac:spMkLst>
            <pc:docMk/>
            <pc:sldMk cId="3980565601" sldId="4203"/>
            <ac:spMk id="13" creationId="{48F986D2-3CB9-3CCC-77A7-2143C61543E1}"/>
          </ac:spMkLst>
        </pc:spChg>
        <pc:spChg chg="add mod">
          <ac:chgData name="Johnson, William Casey" userId="9b36797c-9232-4bec-8bbc-b56ed2654c95" providerId="ADAL" clId="{A90669BE-C076-0F44-B25A-BF867451B3D2}" dt="2024-09-16T23:11:20.492" v="2993" actId="1076"/>
          <ac:spMkLst>
            <pc:docMk/>
            <pc:sldMk cId="3980565601" sldId="4203"/>
            <ac:spMk id="14" creationId="{A628C378-1E81-28C7-80B3-43F59C099D90}"/>
          </ac:spMkLst>
        </pc:spChg>
        <pc:spChg chg="add del mod">
          <ac:chgData name="Johnson, William Casey" userId="9b36797c-9232-4bec-8bbc-b56ed2654c95" providerId="ADAL" clId="{A90669BE-C076-0F44-B25A-BF867451B3D2}" dt="2024-09-16T22:56:51.607" v="1663" actId="478"/>
          <ac:spMkLst>
            <pc:docMk/>
            <pc:sldMk cId="3980565601" sldId="4203"/>
            <ac:spMk id="16" creationId="{A06A16AF-06D5-A6B4-EE00-E0D7AB59BF44}"/>
          </ac:spMkLst>
        </pc:spChg>
        <pc:spChg chg="add mod">
          <ac:chgData name="Johnson, William Casey" userId="9b36797c-9232-4bec-8bbc-b56ed2654c95" providerId="ADAL" clId="{A90669BE-C076-0F44-B25A-BF867451B3D2}" dt="2024-09-16T23:11:33.974" v="2999" actId="1076"/>
          <ac:spMkLst>
            <pc:docMk/>
            <pc:sldMk cId="3980565601" sldId="4203"/>
            <ac:spMk id="17" creationId="{FD8D8DB0-E818-51AF-9BCC-5E82D0327652}"/>
          </ac:spMkLst>
        </pc:spChg>
        <pc:spChg chg="add mod">
          <ac:chgData name="Johnson, William Casey" userId="9b36797c-9232-4bec-8bbc-b56ed2654c95" providerId="ADAL" clId="{A90669BE-C076-0F44-B25A-BF867451B3D2}" dt="2024-09-16T23:11:37.011" v="3000" actId="1076"/>
          <ac:spMkLst>
            <pc:docMk/>
            <pc:sldMk cId="3980565601" sldId="4203"/>
            <ac:spMk id="18" creationId="{67C0BF1A-F684-36C0-67BF-8040319B295E}"/>
          </ac:spMkLst>
        </pc:spChg>
        <pc:spChg chg="add mod">
          <ac:chgData name="Johnson, William Casey" userId="9b36797c-9232-4bec-8bbc-b56ed2654c95" providerId="ADAL" clId="{A90669BE-C076-0F44-B25A-BF867451B3D2}" dt="2024-09-16T23:11:55.638" v="3050" actId="1076"/>
          <ac:spMkLst>
            <pc:docMk/>
            <pc:sldMk cId="3980565601" sldId="4203"/>
            <ac:spMk id="19" creationId="{773E4B79-6B8B-C995-881A-E184A7E6FBC7}"/>
          </ac:spMkLst>
        </pc:spChg>
        <pc:picChg chg="add mod">
          <ac:chgData name="Johnson, William Casey" userId="9b36797c-9232-4bec-8bbc-b56ed2654c95" providerId="ADAL" clId="{A90669BE-C076-0F44-B25A-BF867451B3D2}" dt="2024-09-16T22:45:57.155" v="1254"/>
          <ac:picMkLst>
            <pc:docMk/>
            <pc:sldMk cId="3980565601" sldId="4203"/>
            <ac:picMk id="5" creationId="{8772921C-2710-80C8-86AA-A2C3D71DA9FD}"/>
          </ac:picMkLst>
        </pc:picChg>
        <pc:picChg chg="add mod">
          <ac:chgData name="Johnson, William Casey" userId="9b36797c-9232-4bec-8bbc-b56ed2654c95" providerId="ADAL" clId="{A90669BE-C076-0F44-B25A-BF867451B3D2}" dt="2024-09-16T23:05:50.719" v="2451" actId="1076"/>
          <ac:picMkLst>
            <pc:docMk/>
            <pc:sldMk cId="3980565601" sldId="4203"/>
            <ac:picMk id="6" creationId="{ACD3DAC9-4F16-B16D-E549-E5491585DD4D}"/>
          </ac:picMkLst>
        </pc:picChg>
        <pc:picChg chg="add mod">
          <ac:chgData name="Johnson, William Casey" userId="9b36797c-9232-4bec-8bbc-b56ed2654c95" providerId="ADAL" clId="{A90669BE-C076-0F44-B25A-BF867451B3D2}" dt="2024-09-16T23:11:06.552" v="2988" actId="1076"/>
          <ac:picMkLst>
            <pc:docMk/>
            <pc:sldMk cId="3980565601" sldId="4203"/>
            <ac:picMk id="7" creationId="{684CF9C3-9C0C-3930-7EBC-DADD881BCC38}"/>
          </ac:picMkLst>
        </pc:picChg>
        <pc:picChg chg="add mod">
          <ac:chgData name="Johnson, William Casey" userId="9b36797c-9232-4bec-8bbc-b56ed2654c95" providerId="ADAL" clId="{A90669BE-C076-0F44-B25A-BF867451B3D2}" dt="2024-09-16T23:11:11.156" v="2990" actId="1076"/>
          <ac:picMkLst>
            <pc:docMk/>
            <pc:sldMk cId="3980565601" sldId="4203"/>
            <ac:picMk id="8" creationId="{D103547A-43DB-7EBF-BC70-E3660DE24D86}"/>
          </ac:picMkLst>
        </pc:picChg>
        <pc:picChg chg="add mod">
          <ac:chgData name="Johnson, William Casey" userId="9b36797c-9232-4bec-8bbc-b56ed2654c95" providerId="ADAL" clId="{A90669BE-C076-0F44-B25A-BF867451B3D2}" dt="2024-09-16T23:11:16.935" v="2992" actId="1076"/>
          <ac:picMkLst>
            <pc:docMk/>
            <pc:sldMk cId="3980565601" sldId="4203"/>
            <ac:picMk id="9" creationId="{948EDA90-1599-A579-F36B-FDAC495F3908}"/>
          </ac:picMkLst>
        </pc:picChg>
        <pc:picChg chg="add mod">
          <ac:chgData name="Johnson, William Casey" userId="9b36797c-9232-4bec-8bbc-b56ed2654c95" providerId="ADAL" clId="{A90669BE-C076-0F44-B25A-BF867451B3D2}" dt="2024-09-16T23:10:29.527" v="2979" actId="1035"/>
          <ac:picMkLst>
            <pc:docMk/>
            <pc:sldMk cId="3980565601" sldId="4203"/>
            <ac:picMk id="10" creationId="{5BDFB501-CB5B-6CC6-5827-C27DC68C4084}"/>
          </ac:picMkLst>
        </pc:picChg>
      </pc:sldChg>
      <pc:sldChg chg="modSp new mod">
        <pc:chgData name="Johnson, William Casey" userId="9b36797c-9232-4bec-8bbc-b56ed2654c95" providerId="ADAL" clId="{A90669BE-C076-0F44-B25A-BF867451B3D2}" dt="2024-09-30T21:32:14.677" v="16285" actId="20577"/>
        <pc:sldMkLst>
          <pc:docMk/>
          <pc:sldMk cId="709469636" sldId="4204"/>
        </pc:sldMkLst>
        <pc:spChg chg="mod">
          <ac:chgData name="Johnson, William Casey" userId="9b36797c-9232-4bec-8bbc-b56ed2654c95" providerId="ADAL" clId="{A90669BE-C076-0F44-B25A-BF867451B3D2}" dt="2024-09-30T21:31:39.103" v="16258" actId="20577"/>
          <ac:spMkLst>
            <pc:docMk/>
            <pc:sldMk cId="709469636" sldId="4204"/>
            <ac:spMk id="2" creationId="{CFC0B59B-18AA-68E1-AF19-A9E8DE6B504B}"/>
          </ac:spMkLst>
        </pc:spChg>
        <pc:spChg chg="mod">
          <ac:chgData name="Johnson, William Casey" userId="9b36797c-9232-4bec-8bbc-b56ed2654c95" providerId="ADAL" clId="{A90669BE-C076-0F44-B25A-BF867451B3D2}" dt="2024-09-30T21:32:14.677" v="16285" actId="20577"/>
          <ac:spMkLst>
            <pc:docMk/>
            <pc:sldMk cId="709469636" sldId="4204"/>
            <ac:spMk id="3" creationId="{01D626BE-A2DB-FDBC-18F4-BEBF1DF9978C}"/>
          </ac:spMkLst>
        </pc:spChg>
      </pc:sldChg>
      <pc:sldChg chg="modSp new mod">
        <pc:chgData name="Johnson, William Casey" userId="9b36797c-9232-4bec-8bbc-b56ed2654c95" providerId="ADAL" clId="{A90669BE-C076-0F44-B25A-BF867451B3D2}" dt="2024-10-07T19:06:32.745" v="18930" actId="20577"/>
        <pc:sldMkLst>
          <pc:docMk/>
          <pc:sldMk cId="212886474" sldId="4205"/>
        </pc:sldMkLst>
        <pc:spChg chg="mod">
          <ac:chgData name="Johnson, William Casey" userId="9b36797c-9232-4bec-8bbc-b56ed2654c95" providerId="ADAL" clId="{A90669BE-C076-0F44-B25A-BF867451B3D2}" dt="2024-09-16T23:08:03.531" v="2717" actId="20577"/>
          <ac:spMkLst>
            <pc:docMk/>
            <pc:sldMk cId="212886474" sldId="4205"/>
            <ac:spMk id="2" creationId="{B01B36B0-C791-562E-5206-43C8D06AFF78}"/>
          </ac:spMkLst>
        </pc:spChg>
        <pc:spChg chg="mod">
          <ac:chgData name="Johnson, William Casey" userId="9b36797c-9232-4bec-8bbc-b56ed2654c95" providerId="ADAL" clId="{A90669BE-C076-0F44-B25A-BF867451B3D2}" dt="2024-10-07T19:06:32.745" v="18930" actId="20577"/>
          <ac:spMkLst>
            <pc:docMk/>
            <pc:sldMk cId="212886474" sldId="4205"/>
            <ac:spMk id="3" creationId="{DC48847A-5608-F8A6-2398-F4FE45A33815}"/>
          </ac:spMkLst>
        </pc:spChg>
      </pc:sldChg>
      <pc:sldChg chg="addSp modSp new mod">
        <pc:chgData name="Johnson, William Casey" userId="9b36797c-9232-4bec-8bbc-b56ed2654c95" providerId="ADAL" clId="{A90669BE-C076-0F44-B25A-BF867451B3D2}" dt="2024-09-30T21:33:09.362" v="16307" actId="20577"/>
        <pc:sldMkLst>
          <pc:docMk/>
          <pc:sldMk cId="1814231576" sldId="4206"/>
        </pc:sldMkLst>
        <pc:spChg chg="mod">
          <ac:chgData name="Johnson, William Casey" userId="9b36797c-9232-4bec-8bbc-b56ed2654c95" providerId="ADAL" clId="{A90669BE-C076-0F44-B25A-BF867451B3D2}" dt="2024-09-27T21:45:25.453" v="5272" actId="20577"/>
          <ac:spMkLst>
            <pc:docMk/>
            <pc:sldMk cId="1814231576" sldId="4206"/>
            <ac:spMk id="2" creationId="{37423CD7-3040-CBBF-EFCC-A623BB5E720B}"/>
          </ac:spMkLst>
        </pc:spChg>
        <pc:spChg chg="mod">
          <ac:chgData name="Johnson, William Casey" userId="9b36797c-9232-4bec-8bbc-b56ed2654c95" providerId="ADAL" clId="{A90669BE-C076-0F44-B25A-BF867451B3D2}" dt="2024-09-30T21:33:09.362" v="16307" actId="20577"/>
          <ac:spMkLst>
            <pc:docMk/>
            <pc:sldMk cId="1814231576" sldId="4206"/>
            <ac:spMk id="3" creationId="{4E3A0D8D-846B-F69A-2F13-762E83E7D64D}"/>
          </ac:spMkLst>
        </pc:spChg>
        <pc:picChg chg="add mod">
          <ac:chgData name="Johnson, William Casey" userId="9b36797c-9232-4bec-8bbc-b56ed2654c95" providerId="ADAL" clId="{A90669BE-C076-0F44-B25A-BF867451B3D2}" dt="2024-09-27T20:44:30.941" v="3502" actId="1076"/>
          <ac:picMkLst>
            <pc:docMk/>
            <pc:sldMk cId="1814231576" sldId="4206"/>
            <ac:picMk id="5" creationId="{632673A9-2985-3463-05AB-7497E66D462F}"/>
          </ac:picMkLst>
        </pc:picChg>
      </pc:sldChg>
      <pc:sldChg chg="addSp modSp new mod">
        <pc:chgData name="Johnson, William Casey" userId="9b36797c-9232-4bec-8bbc-b56ed2654c95" providerId="ADAL" clId="{A90669BE-C076-0F44-B25A-BF867451B3D2}" dt="2024-09-27T21:45:31.997" v="5281" actId="20577"/>
        <pc:sldMkLst>
          <pc:docMk/>
          <pc:sldMk cId="564733060" sldId="4207"/>
        </pc:sldMkLst>
        <pc:spChg chg="mod">
          <ac:chgData name="Johnson, William Casey" userId="9b36797c-9232-4bec-8bbc-b56ed2654c95" providerId="ADAL" clId="{A90669BE-C076-0F44-B25A-BF867451B3D2}" dt="2024-09-27T21:45:31.997" v="5281" actId="20577"/>
          <ac:spMkLst>
            <pc:docMk/>
            <pc:sldMk cId="564733060" sldId="4207"/>
            <ac:spMk id="2" creationId="{DEBB6386-B6C3-08C9-8AAB-5DF2AE04156F}"/>
          </ac:spMkLst>
        </pc:spChg>
        <pc:spChg chg="mod">
          <ac:chgData name="Johnson, William Casey" userId="9b36797c-9232-4bec-8bbc-b56ed2654c95" providerId="ADAL" clId="{A90669BE-C076-0F44-B25A-BF867451B3D2}" dt="2024-09-27T21:02:40.950" v="4628" actId="27636"/>
          <ac:spMkLst>
            <pc:docMk/>
            <pc:sldMk cId="564733060" sldId="4207"/>
            <ac:spMk id="3" creationId="{8E73F757-3B83-4915-8736-F7D8726CB2B8}"/>
          </ac:spMkLst>
        </pc:spChg>
        <pc:picChg chg="add mod">
          <ac:chgData name="Johnson, William Casey" userId="9b36797c-9232-4bec-8bbc-b56ed2654c95" providerId="ADAL" clId="{A90669BE-C076-0F44-B25A-BF867451B3D2}" dt="2024-09-27T21:02:33.305" v="4618" actId="1076"/>
          <ac:picMkLst>
            <pc:docMk/>
            <pc:sldMk cId="564733060" sldId="4207"/>
            <ac:picMk id="5" creationId="{9A0A5BCF-38DC-4495-55A7-6BCAB411903D}"/>
          </ac:picMkLst>
        </pc:picChg>
      </pc:sldChg>
      <pc:sldChg chg="addSp delSp modSp new mod">
        <pc:chgData name="Johnson, William Casey" userId="9b36797c-9232-4bec-8bbc-b56ed2654c95" providerId="ADAL" clId="{A90669BE-C076-0F44-B25A-BF867451B3D2}" dt="2024-09-27T21:53:44.352" v="5364" actId="20577"/>
        <pc:sldMkLst>
          <pc:docMk/>
          <pc:sldMk cId="3980476102" sldId="4208"/>
        </pc:sldMkLst>
        <pc:spChg chg="mod">
          <ac:chgData name="Johnson, William Casey" userId="9b36797c-9232-4bec-8bbc-b56ed2654c95" providerId="ADAL" clId="{A90669BE-C076-0F44-B25A-BF867451B3D2}" dt="2024-09-27T21:45:37.347" v="5290" actId="20577"/>
          <ac:spMkLst>
            <pc:docMk/>
            <pc:sldMk cId="3980476102" sldId="4208"/>
            <ac:spMk id="2" creationId="{28A35E7E-70A8-0823-4C4F-472E47750214}"/>
          </ac:spMkLst>
        </pc:spChg>
        <pc:spChg chg="mod">
          <ac:chgData name="Johnson, William Casey" userId="9b36797c-9232-4bec-8bbc-b56ed2654c95" providerId="ADAL" clId="{A90669BE-C076-0F44-B25A-BF867451B3D2}" dt="2024-09-27T21:53:44.352" v="5364" actId="20577"/>
          <ac:spMkLst>
            <pc:docMk/>
            <pc:sldMk cId="3980476102" sldId="4208"/>
            <ac:spMk id="3" creationId="{6DED6B3B-2364-56F3-8AED-CF1F5C05E99E}"/>
          </ac:spMkLst>
        </pc:spChg>
        <pc:picChg chg="add del mod">
          <ac:chgData name="Johnson, William Casey" userId="9b36797c-9232-4bec-8bbc-b56ed2654c95" providerId="ADAL" clId="{A90669BE-C076-0F44-B25A-BF867451B3D2}" dt="2024-09-27T21:51:47.730" v="5300" actId="478"/>
          <ac:picMkLst>
            <pc:docMk/>
            <pc:sldMk cId="3980476102" sldId="4208"/>
            <ac:picMk id="5" creationId="{84891FA2-A1AC-AC3B-0B90-4FD4A5B3746D}"/>
          </ac:picMkLst>
        </pc:picChg>
        <pc:picChg chg="add del mod">
          <ac:chgData name="Johnson, William Casey" userId="9b36797c-9232-4bec-8bbc-b56ed2654c95" providerId="ADAL" clId="{A90669BE-C076-0F44-B25A-BF867451B3D2}" dt="2024-09-27T21:52:57.969" v="5325" actId="478"/>
          <ac:picMkLst>
            <pc:docMk/>
            <pc:sldMk cId="3980476102" sldId="4208"/>
            <ac:picMk id="6" creationId="{C9D7CACD-B114-41A8-3DBB-56E168258673}"/>
          </ac:picMkLst>
        </pc:picChg>
        <pc:picChg chg="add mod">
          <ac:chgData name="Johnson, William Casey" userId="9b36797c-9232-4bec-8bbc-b56ed2654c95" providerId="ADAL" clId="{A90669BE-C076-0F44-B25A-BF867451B3D2}" dt="2024-09-27T21:52:00.879" v="5304" actId="14100"/>
          <ac:picMkLst>
            <pc:docMk/>
            <pc:sldMk cId="3980476102" sldId="4208"/>
            <ac:picMk id="7" creationId="{A07BDF08-C3AB-5DD4-5E0F-389DCDFEE389}"/>
          </ac:picMkLst>
        </pc:picChg>
        <pc:picChg chg="add mod">
          <ac:chgData name="Johnson, William Casey" userId="9b36797c-9232-4bec-8bbc-b56ed2654c95" providerId="ADAL" clId="{A90669BE-C076-0F44-B25A-BF867451B3D2}" dt="2024-09-27T21:53:04.032" v="5329" actId="14100"/>
          <ac:picMkLst>
            <pc:docMk/>
            <pc:sldMk cId="3980476102" sldId="4208"/>
            <ac:picMk id="8" creationId="{466D4CAC-B8E9-F522-71B1-4492BF9647C2}"/>
          </ac:picMkLst>
        </pc:picChg>
      </pc:sldChg>
      <pc:sldChg chg="addSp modSp new mod">
        <pc:chgData name="Johnson, William Casey" userId="9b36797c-9232-4bec-8bbc-b56ed2654c95" providerId="ADAL" clId="{A90669BE-C076-0F44-B25A-BF867451B3D2}" dt="2024-09-27T21:57:15.586" v="5732" actId="27636"/>
        <pc:sldMkLst>
          <pc:docMk/>
          <pc:sldMk cId="2584649573" sldId="4209"/>
        </pc:sldMkLst>
        <pc:spChg chg="mod">
          <ac:chgData name="Johnson, William Casey" userId="9b36797c-9232-4bec-8bbc-b56ed2654c95" providerId="ADAL" clId="{A90669BE-C076-0F44-B25A-BF867451B3D2}" dt="2024-09-27T21:56:44.728" v="5728" actId="20577"/>
          <ac:spMkLst>
            <pc:docMk/>
            <pc:sldMk cId="2584649573" sldId="4209"/>
            <ac:spMk id="2" creationId="{A9D6D8E4-6034-A28E-5C84-610E122E8395}"/>
          </ac:spMkLst>
        </pc:spChg>
        <pc:spChg chg="mod">
          <ac:chgData name="Johnson, William Casey" userId="9b36797c-9232-4bec-8bbc-b56ed2654c95" providerId="ADAL" clId="{A90669BE-C076-0F44-B25A-BF867451B3D2}" dt="2024-09-27T21:57:15.586" v="5732" actId="27636"/>
          <ac:spMkLst>
            <pc:docMk/>
            <pc:sldMk cId="2584649573" sldId="4209"/>
            <ac:spMk id="3" creationId="{11BA7C15-DD72-7855-8FE4-022B84AC2E09}"/>
          </ac:spMkLst>
        </pc:spChg>
        <pc:picChg chg="add">
          <ac:chgData name="Johnson, William Casey" userId="9b36797c-9232-4bec-8bbc-b56ed2654c95" providerId="ADAL" clId="{A90669BE-C076-0F44-B25A-BF867451B3D2}" dt="2024-09-27T21:07:04.911" v="5228"/>
          <ac:picMkLst>
            <pc:docMk/>
            <pc:sldMk cId="2584649573" sldId="4209"/>
            <ac:picMk id="5" creationId="{60189CB6-F383-1362-D816-DC0CD2C1E639}"/>
          </ac:picMkLst>
        </pc:picChg>
        <pc:picChg chg="add mod">
          <ac:chgData name="Johnson, William Casey" userId="9b36797c-9232-4bec-8bbc-b56ed2654c95" providerId="ADAL" clId="{A90669BE-C076-0F44-B25A-BF867451B3D2}" dt="2024-09-27T21:54:33.988" v="5371" actId="1076"/>
          <ac:picMkLst>
            <pc:docMk/>
            <pc:sldMk cId="2584649573" sldId="4209"/>
            <ac:picMk id="6" creationId="{AB1C123D-3327-022E-9C98-58EA7547C8C1}"/>
          </ac:picMkLst>
        </pc:picChg>
      </pc:sldChg>
      <pc:sldChg chg="addSp delSp modSp new mod">
        <pc:chgData name="Johnson, William Casey" userId="9b36797c-9232-4bec-8bbc-b56ed2654c95" providerId="ADAL" clId="{A90669BE-C076-0F44-B25A-BF867451B3D2}" dt="2024-09-27T22:05:49.974" v="6288" actId="27636"/>
        <pc:sldMkLst>
          <pc:docMk/>
          <pc:sldMk cId="4250441212" sldId="4210"/>
        </pc:sldMkLst>
        <pc:spChg chg="mod">
          <ac:chgData name="Johnson, William Casey" userId="9b36797c-9232-4bec-8bbc-b56ed2654c95" providerId="ADAL" clId="{A90669BE-C076-0F44-B25A-BF867451B3D2}" dt="2024-09-27T21:57:30.560" v="5741" actId="20577"/>
          <ac:spMkLst>
            <pc:docMk/>
            <pc:sldMk cId="4250441212" sldId="4210"/>
            <ac:spMk id="2" creationId="{555CAA6A-CB9F-2F2F-7C2A-D7339BD692E7}"/>
          </ac:spMkLst>
        </pc:spChg>
        <pc:spChg chg="mod">
          <ac:chgData name="Johnson, William Casey" userId="9b36797c-9232-4bec-8bbc-b56ed2654c95" providerId="ADAL" clId="{A90669BE-C076-0F44-B25A-BF867451B3D2}" dt="2024-09-27T22:05:49.974" v="6288" actId="27636"/>
          <ac:spMkLst>
            <pc:docMk/>
            <pc:sldMk cId="4250441212" sldId="4210"/>
            <ac:spMk id="3" creationId="{CE04AFAC-BCDE-959E-9A9F-56315F3399A9}"/>
          </ac:spMkLst>
        </pc:spChg>
        <pc:spChg chg="add mod">
          <ac:chgData name="Johnson, William Casey" userId="9b36797c-9232-4bec-8bbc-b56ed2654c95" providerId="ADAL" clId="{A90669BE-C076-0F44-B25A-BF867451B3D2}" dt="2024-09-27T22:00:27.738" v="5863" actId="692"/>
          <ac:spMkLst>
            <pc:docMk/>
            <pc:sldMk cId="4250441212" sldId="4210"/>
            <ac:spMk id="7" creationId="{036DB6A7-1CEF-475F-2FD3-26696DD95355}"/>
          </ac:spMkLst>
        </pc:spChg>
        <pc:spChg chg="add mod">
          <ac:chgData name="Johnson, William Casey" userId="9b36797c-9232-4bec-8bbc-b56ed2654c95" providerId="ADAL" clId="{A90669BE-C076-0F44-B25A-BF867451B3D2}" dt="2024-09-27T22:01:02.307" v="5869" actId="14100"/>
          <ac:spMkLst>
            <pc:docMk/>
            <pc:sldMk cId="4250441212" sldId="4210"/>
            <ac:spMk id="8" creationId="{66517C1A-D7ED-9694-39DB-DC7D16F9E796}"/>
          </ac:spMkLst>
        </pc:spChg>
        <pc:spChg chg="add mod">
          <ac:chgData name="Johnson, William Casey" userId="9b36797c-9232-4bec-8bbc-b56ed2654c95" providerId="ADAL" clId="{A90669BE-C076-0F44-B25A-BF867451B3D2}" dt="2024-09-27T22:03:39.367" v="6177" actId="20577"/>
          <ac:spMkLst>
            <pc:docMk/>
            <pc:sldMk cId="4250441212" sldId="4210"/>
            <ac:spMk id="9" creationId="{212A0694-61F7-ECCF-71CC-4026493A1C61}"/>
          </ac:spMkLst>
        </pc:spChg>
        <pc:picChg chg="add del mod">
          <ac:chgData name="Johnson, William Casey" userId="9b36797c-9232-4bec-8bbc-b56ed2654c95" providerId="ADAL" clId="{A90669BE-C076-0F44-B25A-BF867451B3D2}" dt="2024-09-27T21:59:18.555" v="5766" actId="478"/>
          <ac:picMkLst>
            <pc:docMk/>
            <pc:sldMk cId="4250441212" sldId="4210"/>
            <ac:picMk id="5" creationId="{82930385-A28F-B18A-A55B-3458BDCA736A}"/>
          </ac:picMkLst>
        </pc:picChg>
        <pc:picChg chg="add mod">
          <ac:chgData name="Johnson, William Casey" userId="9b36797c-9232-4bec-8bbc-b56ed2654c95" providerId="ADAL" clId="{A90669BE-C076-0F44-B25A-BF867451B3D2}" dt="2024-09-27T22:00:37.361" v="5866" actId="1076"/>
          <ac:picMkLst>
            <pc:docMk/>
            <pc:sldMk cId="4250441212" sldId="4210"/>
            <ac:picMk id="6" creationId="{5577D716-4A5F-E4FD-1873-6EEEA583AE8C}"/>
          </ac:picMkLst>
        </pc:picChg>
        <pc:cxnChg chg="add mod">
          <ac:chgData name="Johnson, William Casey" userId="9b36797c-9232-4bec-8bbc-b56ed2654c95" providerId="ADAL" clId="{A90669BE-C076-0F44-B25A-BF867451B3D2}" dt="2024-09-27T22:03:19.555" v="6170" actId="14100"/>
          <ac:cxnSpMkLst>
            <pc:docMk/>
            <pc:sldMk cId="4250441212" sldId="4210"/>
            <ac:cxnSpMk id="11" creationId="{78EE4D26-1CDD-63CC-25DC-67D8548FB4EE}"/>
          </ac:cxnSpMkLst>
        </pc:cxnChg>
        <pc:cxnChg chg="add mod">
          <ac:chgData name="Johnson, William Casey" userId="9b36797c-9232-4bec-8bbc-b56ed2654c95" providerId="ADAL" clId="{A90669BE-C076-0F44-B25A-BF867451B3D2}" dt="2024-09-27T22:03:28.532" v="6173" actId="14100"/>
          <ac:cxnSpMkLst>
            <pc:docMk/>
            <pc:sldMk cId="4250441212" sldId="4210"/>
            <ac:cxnSpMk id="14" creationId="{3294DE6C-9D2A-6301-9C83-4C90FE6E2F15}"/>
          </ac:cxnSpMkLst>
        </pc:cxnChg>
      </pc:sldChg>
      <pc:sldChg chg="addSp modSp new mod">
        <pc:chgData name="Johnson, William Casey" userId="9b36797c-9232-4bec-8bbc-b56ed2654c95" providerId="ADAL" clId="{A90669BE-C076-0F44-B25A-BF867451B3D2}" dt="2024-09-27T22:09:53.107" v="6535" actId="767"/>
        <pc:sldMkLst>
          <pc:docMk/>
          <pc:sldMk cId="3074005668" sldId="4211"/>
        </pc:sldMkLst>
        <pc:spChg chg="mod">
          <ac:chgData name="Johnson, William Casey" userId="9b36797c-9232-4bec-8bbc-b56ed2654c95" providerId="ADAL" clId="{A90669BE-C076-0F44-B25A-BF867451B3D2}" dt="2024-09-27T22:06:17.531" v="6311" actId="20577"/>
          <ac:spMkLst>
            <pc:docMk/>
            <pc:sldMk cId="3074005668" sldId="4211"/>
            <ac:spMk id="2" creationId="{0DB43BE9-B208-65B3-5A13-1DC33B258F14}"/>
          </ac:spMkLst>
        </pc:spChg>
        <pc:spChg chg="mod">
          <ac:chgData name="Johnson, William Casey" userId="9b36797c-9232-4bec-8bbc-b56ed2654c95" providerId="ADAL" clId="{A90669BE-C076-0F44-B25A-BF867451B3D2}" dt="2024-09-27T22:09:32.267" v="6532" actId="20577"/>
          <ac:spMkLst>
            <pc:docMk/>
            <pc:sldMk cId="3074005668" sldId="4211"/>
            <ac:spMk id="3" creationId="{2257A830-0F66-361F-DE73-D59995024267}"/>
          </ac:spMkLst>
        </pc:spChg>
        <pc:spChg chg="add mod">
          <ac:chgData name="Johnson, William Casey" userId="9b36797c-9232-4bec-8bbc-b56ed2654c95" providerId="ADAL" clId="{A90669BE-C076-0F44-B25A-BF867451B3D2}" dt="2024-09-27T22:09:53.107" v="6535" actId="767"/>
          <ac:spMkLst>
            <pc:docMk/>
            <pc:sldMk cId="3074005668" sldId="4211"/>
            <ac:spMk id="6" creationId="{CEE79338-7674-70CA-D679-9FEF55B4F6FA}"/>
          </ac:spMkLst>
        </pc:spChg>
        <pc:picChg chg="add mod">
          <ac:chgData name="Johnson, William Casey" userId="9b36797c-9232-4bec-8bbc-b56ed2654c95" providerId="ADAL" clId="{A90669BE-C076-0F44-B25A-BF867451B3D2}" dt="2024-09-27T22:08:08.776" v="6359" actId="1076"/>
          <ac:picMkLst>
            <pc:docMk/>
            <pc:sldMk cId="3074005668" sldId="4211"/>
            <ac:picMk id="5" creationId="{7B02B5A1-DF39-D589-B281-EC0E3022CEA9}"/>
          </ac:picMkLst>
        </pc:picChg>
      </pc:sldChg>
      <pc:sldChg chg="addSp delSp modSp new mod">
        <pc:chgData name="Johnson, William Casey" userId="9b36797c-9232-4bec-8bbc-b56ed2654c95" providerId="ADAL" clId="{A90669BE-C076-0F44-B25A-BF867451B3D2}" dt="2024-09-30T21:37:45.078" v="16583" actId="20577"/>
        <pc:sldMkLst>
          <pc:docMk/>
          <pc:sldMk cId="1417395625" sldId="4212"/>
        </pc:sldMkLst>
        <pc:spChg chg="mod">
          <ac:chgData name="Johnson, William Casey" userId="9b36797c-9232-4bec-8bbc-b56ed2654c95" providerId="ADAL" clId="{A90669BE-C076-0F44-B25A-BF867451B3D2}" dt="2024-09-27T22:10:09.272" v="6577" actId="20577"/>
          <ac:spMkLst>
            <pc:docMk/>
            <pc:sldMk cId="1417395625" sldId="4212"/>
            <ac:spMk id="2" creationId="{E87B9DB4-1302-2D84-90C7-881404D8674D}"/>
          </ac:spMkLst>
        </pc:spChg>
        <pc:spChg chg="mod">
          <ac:chgData name="Johnson, William Casey" userId="9b36797c-9232-4bec-8bbc-b56ed2654c95" providerId="ADAL" clId="{A90669BE-C076-0F44-B25A-BF867451B3D2}" dt="2024-09-30T21:37:45.078" v="16583" actId="20577"/>
          <ac:spMkLst>
            <pc:docMk/>
            <pc:sldMk cId="1417395625" sldId="4212"/>
            <ac:spMk id="3" creationId="{68AA3842-65D0-6B38-E016-4F910AF55C8F}"/>
          </ac:spMkLst>
        </pc:spChg>
        <pc:spChg chg="add mod">
          <ac:chgData name="Johnson, William Casey" userId="9b36797c-9232-4bec-8bbc-b56ed2654c95" providerId="ADAL" clId="{A90669BE-C076-0F44-B25A-BF867451B3D2}" dt="2024-09-27T22:19:14.477" v="6594" actId="1076"/>
          <ac:spMkLst>
            <pc:docMk/>
            <pc:sldMk cId="1417395625" sldId="4212"/>
            <ac:spMk id="9" creationId="{B1868923-8DC6-F2DE-193C-E2C3CFF652FC}"/>
          </ac:spMkLst>
        </pc:spChg>
        <pc:spChg chg="add mod">
          <ac:chgData name="Johnson, William Casey" userId="9b36797c-9232-4bec-8bbc-b56ed2654c95" providerId="ADAL" clId="{A90669BE-C076-0F44-B25A-BF867451B3D2}" dt="2024-09-27T22:20:05.309" v="6656" actId="1076"/>
          <ac:spMkLst>
            <pc:docMk/>
            <pc:sldMk cId="1417395625" sldId="4212"/>
            <ac:spMk id="10" creationId="{466C766B-FD6A-5D85-AA0B-62E80AB6DDFF}"/>
          </ac:spMkLst>
        </pc:spChg>
        <pc:picChg chg="add mod">
          <ac:chgData name="Johnson, William Casey" userId="9b36797c-9232-4bec-8bbc-b56ed2654c95" providerId="ADAL" clId="{A90669BE-C076-0F44-B25A-BF867451B3D2}" dt="2024-09-27T22:10:41.324" v="6581"/>
          <ac:picMkLst>
            <pc:docMk/>
            <pc:sldMk cId="1417395625" sldId="4212"/>
            <ac:picMk id="5" creationId="{145C544E-7952-ACD4-7B7C-77F023E6B0B0}"/>
          </ac:picMkLst>
        </pc:picChg>
        <pc:picChg chg="add del mod">
          <ac:chgData name="Johnson, William Casey" userId="9b36797c-9232-4bec-8bbc-b56ed2654c95" providerId="ADAL" clId="{A90669BE-C076-0F44-B25A-BF867451B3D2}" dt="2024-09-27T22:17:58.366" v="6585" actId="478"/>
          <ac:picMkLst>
            <pc:docMk/>
            <pc:sldMk cId="1417395625" sldId="4212"/>
            <ac:picMk id="6" creationId="{6564EE2E-1FF2-0DBF-E7C4-262BDFA59596}"/>
          </ac:picMkLst>
        </pc:picChg>
        <pc:picChg chg="add mod">
          <ac:chgData name="Johnson, William Casey" userId="9b36797c-9232-4bec-8bbc-b56ed2654c95" providerId="ADAL" clId="{A90669BE-C076-0F44-B25A-BF867451B3D2}" dt="2024-09-27T22:18:02.850" v="6588" actId="1076"/>
          <ac:picMkLst>
            <pc:docMk/>
            <pc:sldMk cId="1417395625" sldId="4212"/>
            <ac:picMk id="7" creationId="{CD9A403F-1903-90B3-4B10-ABAB04B3E216}"/>
          </ac:picMkLst>
        </pc:picChg>
        <pc:picChg chg="add mod">
          <ac:chgData name="Johnson, William Casey" userId="9b36797c-9232-4bec-8bbc-b56ed2654c95" providerId="ADAL" clId="{A90669BE-C076-0F44-B25A-BF867451B3D2}" dt="2024-09-27T22:19:54.868" v="6654" actId="1076"/>
          <ac:picMkLst>
            <pc:docMk/>
            <pc:sldMk cId="1417395625" sldId="4212"/>
            <ac:picMk id="8" creationId="{2419D43D-612C-EF65-BC54-8674AA74C078}"/>
          </ac:picMkLst>
        </pc:picChg>
        <pc:cxnChg chg="add mod">
          <ac:chgData name="Johnson, William Casey" userId="9b36797c-9232-4bec-8bbc-b56ed2654c95" providerId="ADAL" clId="{A90669BE-C076-0F44-B25A-BF867451B3D2}" dt="2024-09-27T22:20:20.225" v="6659" actId="14100"/>
          <ac:cxnSpMkLst>
            <pc:docMk/>
            <pc:sldMk cId="1417395625" sldId="4212"/>
            <ac:cxnSpMk id="11" creationId="{9C6E7E24-2B27-8530-A600-86E7BE51FD76}"/>
          </ac:cxnSpMkLst>
        </pc:cxnChg>
      </pc:sldChg>
      <pc:sldChg chg="addSp modSp new mod">
        <pc:chgData name="Johnson, William Casey" userId="9b36797c-9232-4bec-8bbc-b56ed2654c95" providerId="ADAL" clId="{A90669BE-C076-0F44-B25A-BF867451B3D2}" dt="2024-09-30T21:38:00.595" v="16585" actId="20577"/>
        <pc:sldMkLst>
          <pc:docMk/>
          <pc:sldMk cId="3408718276" sldId="4213"/>
        </pc:sldMkLst>
        <pc:spChg chg="mod">
          <ac:chgData name="Johnson, William Casey" userId="9b36797c-9232-4bec-8bbc-b56ed2654c95" providerId="ADAL" clId="{A90669BE-C076-0F44-B25A-BF867451B3D2}" dt="2024-09-27T22:23:45.090" v="7001" actId="20577"/>
          <ac:spMkLst>
            <pc:docMk/>
            <pc:sldMk cId="3408718276" sldId="4213"/>
            <ac:spMk id="2" creationId="{00663D21-6E22-80B7-F110-86618E1F31B9}"/>
          </ac:spMkLst>
        </pc:spChg>
        <pc:spChg chg="mod">
          <ac:chgData name="Johnson, William Casey" userId="9b36797c-9232-4bec-8bbc-b56ed2654c95" providerId="ADAL" clId="{A90669BE-C076-0F44-B25A-BF867451B3D2}" dt="2024-09-30T21:38:00.595" v="16585" actId="20577"/>
          <ac:spMkLst>
            <pc:docMk/>
            <pc:sldMk cId="3408718276" sldId="4213"/>
            <ac:spMk id="3" creationId="{3F7546E2-EC14-9908-8529-7B5F8DEDF2D7}"/>
          </ac:spMkLst>
        </pc:spChg>
        <pc:picChg chg="add mod">
          <ac:chgData name="Johnson, William Casey" userId="9b36797c-9232-4bec-8bbc-b56ed2654c95" providerId="ADAL" clId="{A90669BE-C076-0F44-B25A-BF867451B3D2}" dt="2024-09-27T22:22:45.363" v="6942" actId="1076"/>
          <ac:picMkLst>
            <pc:docMk/>
            <pc:sldMk cId="3408718276" sldId="4213"/>
            <ac:picMk id="5" creationId="{CF34AA22-5DDB-F133-13D8-BB27248BFE20}"/>
          </ac:picMkLst>
        </pc:picChg>
        <pc:picChg chg="add mod">
          <ac:chgData name="Johnson, William Casey" userId="9b36797c-9232-4bec-8bbc-b56ed2654c95" providerId="ADAL" clId="{A90669BE-C076-0F44-B25A-BF867451B3D2}" dt="2024-09-27T22:23:35.570" v="6987" actId="14100"/>
          <ac:picMkLst>
            <pc:docMk/>
            <pc:sldMk cId="3408718276" sldId="4213"/>
            <ac:picMk id="6" creationId="{547E26D6-74C5-FFC1-CA71-9932AEC72211}"/>
          </ac:picMkLst>
        </pc:picChg>
      </pc:sldChg>
      <pc:sldChg chg="addSp delSp modSp new mod">
        <pc:chgData name="Johnson, William Casey" userId="9b36797c-9232-4bec-8bbc-b56ed2654c95" providerId="ADAL" clId="{A90669BE-C076-0F44-B25A-BF867451B3D2}" dt="2024-09-30T21:38:35.791" v="16592" actId="20577"/>
        <pc:sldMkLst>
          <pc:docMk/>
          <pc:sldMk cId="2308014917" sldId="4214"/>
        </pc:sldMkLst>
        <pc:spChg chg="mod">
          <ac:chgData name="Johnson, William Casey" userId="9b36797c-9232-4bec-8bbc-b56ed2654c95" providerId="ADAL" clId="{A90669BE-C076-0F44-B25A-BF867451B3D2}" dt="2024-09-27T22:26:12.185" v="7267" actId="20577"/>
          <ac:spMkLst>
            <pc:docMk/>
            <pc:sldMk cId="2308014917" sldId="4214"/>
            <ac:spMk id="2" creationId="{B8346E4F-8329-0A52-3DE8-0E27E91ED874}"/>
          </ac:spMkLst>
        </pc:spChg>
        <pc:spChg chg="mod">
          <ac:chgData name="Johnson, William Casey" userId="9b36797c-9232-4bec-8bbc-b56ed2654c95" providerId="ADAL" clId="{A90669BE-C076-0F44-B25A-BF867451B3D2}" dt="2024-09-27T22:33:47.854" v="8031" actId="20577"/>
          <ac:spMkLst>
            <pc:docMk/>
            <pc:sldMk cId="2308014917" sldId="4214"/>
            <ac:spMk id="3" creationId="{2052AA40-FF3F-74F4-AA00-506C44E92C42}"/>
          </ac:spMkLst>
        </pc:spChg>
        <pc:spChg chg="add mod">
          <ac:chgData name="Johnson, William Casey" userId="9b36797c-9232-4bec-8bbc-b56ed2654c95" providerId="ADAL" clId="{A90669BE-C076-0F44-B25A-BF867451B3D2}" dt="2024-09-30T21:38:35.791" v="16592" actId="20577"/>
          <ac:spMkLst>
            <pc:docMk/>
            <pc:sldMk cId="2308014917" sldId="4214"/>
            <ac:spMk id="6" creationId="{422ED74F-C835-27B4-0220-73ED145FC240}"/>
          </ac:spMkLst>
        </pc:spChg>
        <pc:spChg chg="add mod">
          <ac:chgData name="Johnson, William Casey" userId="9b36797c-9232-4bec-8bbc-b56ed2654c95" providerId="ADAL" clId="{A90669BE-C076-0F44-B25A-BF867451B3D2}" dt="2024-09-27T22:31:25.543" v="7757" actId="1076"/>
          <ac:spMkLst>
            <pc:docMk/>
            <pc:sldMk cId="2308014917" sldId="4214"/>
            <ac:spMk id="11" creationId="{208BC7B8-4CD5-5429-8756-4E8F4A4CD1CA}"/>
          </ac:spMkLst>
        </pc:spChg>
        <pc:spChg chg="add mod">
          <ac:chgData name="Johnson, William Casey" userId="9b36797c-9232-4bec-8bbc-b56ed2654c95" providerId="ADAL" clId="{A90669BE-C076-0F44-B25A-BF867451B3D2}" dt="2024-09-27T22:31:53.996" v="7789" actId="1076"/>
          <ac:spMkLst>
            <pc:docMk/>
            <pc:sldMk cId="2308014917" sldId="4214"/>
            <ac:spMk id="17" creationId="{2A155B37-FD79-BD2D-9759-A9662FD40A44}"/>
          </ac:spMkLst>
        </pc:spChg>
        <pc:picChg chg="add del mod">
          <ac:chgData name="Johnson, William Casey" userId="9b36797c-9232-4bec-8bbc-b56ed2654c95" providerId="ADAL" clId="{A90669BE-C076-0F44-B25A-BF867451B3D2}" dt="2024-09-27T22:31:01.989" v="7750" actId="478"/>
          <ac:picMkLst>
            <pc:docMk/>
            <pc:sldMk cId="2308014917" sldId="4214"/>
            <ac:picMk id="5" creationId="{636A53E9-84D6-B287-0231-20CC263BAF5D}"/>
          </ac:picMkLst>
        </pc:picChg>
        <pc:picChg chg="add mod">
          <ac:chgData name="Johnson, William Casey" userId="9b36797c-9232-4bec-8bbc-b56ed2654c95" providerId="ADAL" clId="{A90669BE-C076-0F44-B25A-BF867451B3D2}" dt="2024-09-27T22:31:16.780" v="7755" actId="1076"/>
          <ac:picMkLst>
            <pc:docMk/>
            <pc:sldMk cId="2308014917" sldId="4214"/>
            <ac:picMk id="14" creationId="{86A8C2A5-F649-626A-6A4F-EE2A95CE84FA}"/>
          </ac:picMkLst>
        </pc:picChg>
        <pc:cxnChg chg="add mod">
          <ac:chgData name="Johnson, William Casey" userId="9b36797c-9232-4bec-8bbc-b56ed2654c95" providerId="ADAL" clId="{A90669BE-C076-0F44-B25A-BF867451B3D2}" dt="2024-09-27T22:28:33.508" v="7490" actId="14100"/>
          <ac:cxnSpMkLst>
            <pc:docMk/>
            <pc:sldMk cId="2308014917" sldId="4214"/>
            <ac:cxnSpMk id="7" creationId="{6058A482-5B1D-277D-D2BE-BB3A89A70350}"/>
          </ac:cxnSpMkLst>
        </pc:cxnChg>
        <pc:cxnChg chg="add mod">
          <ac:chgData name="Johnson, William Casey" userId="9b36797c-9232-4bec-8bbc-b56ed2654c95" providerId="ADAL" clId="{A90669BE-C076-0F44-B25A-BF867451B3D2}" dt="2024-09-27T22:31:30.028" v="7758" actId="14100"/>
          <ac:cxnSpMkLst>
            <pc:docMk/>
            <pc:sldMk cId="2308014917" sldId="4214"/>
            <ac:cxnSpMk id="12" creationId="{0878564B-99E6-940A-8553-AC12622D3D35}"/>
          </ac:cxnSpMkLst>
        </pc:cxnChg>
        <pc:cxnChg chg="add mod">
          <ac:chgData name="Johnson, William Casey" userId="9b36797c-9232-4bec-8bbc-b56ed2654c95" providerId="ADAL" clId="{A90669BE-C076-0F44-B25A-BF867451B3D2}" dt="2024-09-27T22:32:00.401" v="7792" actId="14100"/>
          <ac:cxnSpMkLst>
            <pc:docMk/>
            <pc:sldMk cId="2308014917" sldId="4214"/>
            <ac:cxnSpMk id="18" creationId="{A4859D53-C8BD-111F-C5CC-BC5BAEFFAD8B}"/>
          </ac:cxnSpMkLst>
        </pc:cxnChg>
      </pc:sldChg>
      <pc:sldChg chg="addSp modSp new mod">
        <pc:chgData name="Johnson, William Casey" userId="9b36797c-9232-4bec-8bbc-b56ed2654c95" providerId="ADAL" clId="{A90669BE-C076-0F44-B25A-BF867451B3D2}" dt="2024-09-27T22:36:37.338" v="8329" actId="20577"/>
        <pc:sldMkLst>
          <pc:docMk/>
          <pc:sldMk cId="94376886" sldId="4215"/>
        </pc:sldMkLst>
        <pc:spChg chg="mod">
          <ac:chgData name="Johnson, William Casey" userId="9b36797c-9232-4bec-8bbc-b56ed2654c95" providerId="ADAL" clId="{A90669BE-C076-0F44-B25A-BF867451B3D2}" dt="2024-09-27T22:34:17.058" v="8050" actId="20577"/>
          <ac:spMkLst>
            <pc:docMk/>
            <pc:sldMk cId="94376886" sldId="4215"/>
            <ac:spMk id="2" creationId="{D5B2662C-0050-00C2-2181-99D257AA294E}"/>
          </ac:spMkLst>
        </pc:spChg>
        <pc:spChg chg="mod">
          <ac:chgData name="Johnson, William Casey" userId="9b36797c-9232-4bec-8bbc-b56ed2654c95" providerId="ADAL" clId="{A90669BE-C076-0F44-B25A-BF867451B3D2}" dt="2024-09-27T22:36:37.338" v="8329" actId="20577"/>
          <ac:spMkLst>
            <pc:docMk/>
            <pc:sldMk cId="94376886" sldId="4215"/>
            <ac:spMk id="3" creationId="{D3F67A81-963D-0DF5-CEA5-813104A88CC5}"/>
          </ac:spMkLst>
        </pc:spChg>
        <pc:picChg chg="add mod">
          <ac:chgData name="Johnson, William Casey" userId="9b36797c-9232-4bec-8bbc-b56ed2654c95" providerId="ADAL" clId="{A90669BE-C076-0F44-B25A-BF867451B3D2}" dt="2024-09-27T22:35:21.874" v="8141" actId="1076"/>
          <ac:picMkLst>
            <pc:docMk/>
            <pc:sldMk cId="94376886" sldId="4215"/>
            <ac:picMk id="5" creationId="{663338F9-6500-BD3B-F659-5A34A5891008}"/>
          </ac:picMkLst>
        </pc:picChg>
      </pc:sldChg>
      <pc:sldChg chg="addSp delSp modSp new mod">
        <pc:chgData name="Johnson, William Casey" userId="9b36797c-9232-4bec-8bbc-b56ed2654c95" providerId="ADAL" clId="{A90669BE-C076-0F44-B25A-BF867451B3D2}" dt="2024-09-30T21:39:22.771" v="16595" actId="2711"/>
        <pc:sldMkLst>
          <pc:docMk/>
          <pc:sldMk cId="3442586608" sldId="4216"/>
        </pc:sldMkLst>
        <pc:spChg chg="mod">
          <ac:chgData name="Johnson, William Casey" userId="9b36797c-9232-4bec-8bbc-b56ed2654c95" providerId="ADAL" clId="{A90669BE-C076-0F44-B25A-BF867451B3D2}" dt="2024-09-27T22:37:02.446" v="8350" actId="20577"/>
          <ac:spMkLst>
            <pc:docMk/>
            <pc:sldMk cId="3442586608" sldId="4216"/>
            <ac:spMk id="2" creationId="{76A6D33F-936C-56CF-B6B1-AB6AA580B51E}"/>
          </ac:spMkLst>
        </pc:spChg>
        <pc:spChg chg="mod">
          <ac:chgData name="Johnson, William Casey" userId="9b36797c-9232-4bec-8bbc-b56ed2654c95" providerId="ADAL" clId="{A90669BE-C076-0F44-B25A-BF867451B3D2}" dt="2024-09-30T21:39:22.771" v="16595" actId="2711"/>
          <ac:spMkLst>
            <pc:docMk/>
            <pc:sldMk cId="3442586608" sldId="4216"/>
            <ac:spMk id="3" creationId="{C63638A5-0132-9E9C-7047-DB0CB8C42336}"/>
          </ac:spMkLst>
        </pc:spChg>
        <pc:picChg chg="add del mod">
          <ac:chgData name="Johnson, William Casey" userId="9b36797c-9232-4bec-8bbc-b56ed2654c95" providerId="ADAL" clId="{A90669BE-C076-0F44-B25A-BF867451B3D2}" dt="2024-09-27T22:54:04.893" v="8534" actId="478"/>
          <ac:picMkLst>
            <pc:docMk/>
            <pc:sldMk cId="3442586608" sldId="4216"/>
            <ac:picMk id="5" creationId="{F0C6002F-6B87-9299-D48D-172312ECB5E9}"/>
          </ac:picMkLst>
        </pc:picChg>
        <pc:picChg chg="add mod">
          <ac:chgData name="Johnson, William Casey" userId="9b36797c-9232-4bec-8bbc-b56ed2654c95" providerId="ADAL" clId="{A90669BE-C076-0F44-B25A-BF867451B3D2}" dt="2024-09-27T22:58:35.507" v="8646" actId="1076"/>
          <ac:picMkLst>
            <pc:docMk/>
            <pc:sldMk cId="3442586608" sldId="4216"/>
            <ac:picMk id="6" creationId="{00F1D00A-5AAC-5A51-CA18-125C7F8C2B94}"/>
          </ac:picMkLst>
        </pc:picChg>
        <pc:picChg chg="add mod">
          <ac:chgData name="Johnson, William Casey" userId="9b36797c-9232-4bec-8bbc-b56ed2654c95" providerId="ADAL" clId="{A90669BE-C076-0F44-B25A-BF867451B3D2}" dt="2024-09-27T22:58:33.804" v="8645" actId="1076"/>
          <ac:picMkLst>
            <pc:docMk/>
            <pc:sldMk cId="3442586608" sldId="4216"/>
            <ac:picMk id="7" creationId="{33E58DF9-4187-ED9D-D197-574D90FDEFFB}"/>
          </ac:picMkLst>
        </pc:picChg>
      </pc:sldChg>
      <pc:sldChg chg="addSp modSp new mod">
        <pc:chgData name="Johnson, William Casey" userId="9b36797c-9232-4bec-8bbc-b56ed2654c95" providerId="ADAL" clId="{A90669BE-C076-0F44-B25A-BF867451B3D2}" dt="2024-09-30T21:40:20.462" v="16616" actId="20577"/>
        <pc:sldMkLst>
          <pc:docMk/>
          <pc:sldMk cId="503668634" sldId="4217"/>
        </pc:sldMkLst>
        <pc:spChg chg="mod">
          <ac:chgData name="Johnson, William Casey" userId="9b36797c-9232-4bec-8bbc-b56ed2654c95" providerId="ADAL" clId="{A90669BE-C076-0F44-B25A-BF867451B3D2}" dt="2024-09-27T23:05:18.463" v="8957" actId="20577"/>
          <ac:spMkLst>
            <pc:docMk/>
            <pc:sldMk cId="503668634" sldId="4217"/>
            <ac:spMk id="2" creationId="{12751F29-39CF-FEB6-193F-EC46AAE376C2}"/>
          </ac:spMkLst>
        </pc:spChg>
        <pc:spChg chg="mod">
          <ac:chgData name="Johnson, William Casey" userId="9b36797c-9232-4bec-8bbc-b56ed2654c95" providerId="ADAL" clId="{A90669BE-C076-0F44-B25A-BF867451B3D2}" dt="2024-09-30T21:40:20.462" v="16616" actId="20577"/>
          <ac:spMkLst>
            <pc:docMk/>
            <pc:sldMk cId="503668634" sldId="4217"/>
            <ac:spMk id="3" creationId="{94AFD78D-C4CA-1DA6-2247-B6CBC8E4F92E}"/>
          </ac:spMkLst>
        </pc:spChg>
        <pc:picChg chg="add mod">
          <ac:chgData name="Johnson, William Casey" userId="9b36797c-9232-4bec-8bbc-b56ed2654c95" providerId="ADAL" clId="{A90669BE-C076-0F44-B25A-BF867451B3D2}" dt="2024-09-27T23:15:21.969" v="9494" actId="1076"/>
          <ac:picMkLst>
            <pc:docMk/>
            <pc:sldMk cId="503668634" sldId="4217"/>
            <ac:picMk id="5" creationId="{839825C9-132F-0C23-C11F-4EEDF5F927AC}"/>
          </ac:picMkLst>
        </pc:picChg>
      </pc:sldChg>
      <pc:sldChg chg="addSp delSp modSp new mod">
        <pc:chgData name="Johnson, William Casey" userId="9b36797c-9232-4bec-8bbc-b56ed2654c95" providerId="ADAL" clId="{A90669BE-C076-0F44-B25A-BF867451B3D2}" dt="2024-09-27T23:26:13.806" v="10167" actId="20577"/>
        <pc:sldMkLst>
          <pc:docMk/>
          <pc:sldMk cId="3067033133" sldId="4218"/>
        </pc:sldMkLst>
        <pc:spChg chg="mod">
          <ac:chgData name="Johnson, William Casey" userId="9b36797c-9232-4bec-8bbc-b56ed2654c95" providerId="ADAL" clId="{A90669BE-C076-0F44-B25A-BF867451B3D2}" dt="2024-09-27T23:15:32.351" v="9496"/>
          <ac:spMkLst>
            <pc:docMk/>
            <pc:sldMk cId="3067033133" sldId="4218"/>
            <ac:spMk id="2" creationId="{D75F5CEA-DDC0-CA6A-2115-F62C8CB84806}"/>
          </ac:spMkLst>
        </pc:spChg>
        <pc:spChg chg="mod">
          <ac:chgData name="Johnson, William Casey" userId="9b36797c-9232-4bec-8bbc-b56ed2654c95" providerId="ADAL" clId="{A90669BE-C076-0F44-B25A-BF867451B3D2}" dt="2024-09-27T23:26:13.806" v="10167" actId="20577"/>
          <ac:spMkLst>
            <pc:docMk/>
            <pc:sldMk cId="3067033133" sldId="4218"/>
            <ac:spMk id="3" creationId="{4EB58666-DB91-63CA-4CDE-B60045DA6D2F}"/>
          </ac:spMkLst>
        </pc:spChg>
        <pc:picChg chg="add del mod">
          <ac:chgData name="Johnson, William Casey" userId="9b36797c-9232-4bec-8bbc-b56ed2654c95" providerId="ADAL" clId="{A90669BE-C076-0F44-B25A-BF867451B3D2}" dt="2024-09-27T23:20:59.278" v="9523" actId="478"/>
          <ac:picMkLst>
            <pc:docMk/>
            <pc:sldMk cId="3067033133" sldId="4218"/>
            <ac:picMk id="5" creationId="{A833DF50-68A5-530B-2685-1D649DF24273}"/>
          </ac:picMkLst>
        </pc:picChg>
        <pc:picChg chg="add mod">
          <ac:chgData name="Johnson, William Casey" userId="9b36797c-9232-4bec-8bbc-b56ed2654c95" providerId="ADAL" clId="{A90669BE-C076-0F44-B25A-BF867451B3D2}" dt="2024-09-27T23:21:04.795" v="9527" actId="1076"/>
          <ac:picMkLst>
            <pc:docMk/>
            <pc:sldMk cId="3067033133" sldId="4218"/>
            <ac:picMk id="6" creationId="{80692D0F-56D1-D106-26F3-EE29AED64C46}"/>
          </ac:picMkLst>
        </pc:picChg>
      </pc:sldChg>
      <pc:sldChg chg="addSp modSp new mod">
        <pc:chgData name="Johnson, William Casey" userId="9b36797c-9232-4bec-8bbc-b56ed2654c95" providerId="ADAL" clId="{A90669BE-C076-0F44-B25A-BF867451B3D2}" dt="2024-09-30T21:41:16.731" v="16646" actId="20577"/>
        <pc:sldMkLst>
          <pc:docMk/>
          <pc:sldMk cId="2199029254" sldId="4219"/>
        </pc:sldMkLst>
        <pc:spChg chg="mod">
          <ac:chgData name="Johnson, William Casey" userId="9b36797c-9232-4bec-8bbc-b56ed2654c95" providerId="ADAL" clId="{A90669BE-C076-0F44-B25A-BF867451B3D2}" dt="2024-09-27T23:27:13.773" v="10191" actId="20577"/>
          <ac:spMkLst>
            <pc:docMk/>
            <pc:sldMk cId="2199029254" sldId="4219"/>
            <ac:spMk id="2" creationId="{15FFB2F3-5C97-CE88-2082-9870A7487CAE}"/>
          </ac:spMkLst>
        </pc:spChg>
        <pc:spChg chg="mod">
          <ac:chgData name="Johnson, William Casey" userId="9b36797c-9232-4bec-8bbc-b56ed2654c95" providerId="ADAL" clId="{A90669BE-C076-0F44-B25A-BF867451B3D2}" dt="2024-09-30T21:41:16.731" v="16646" actId="20577"/>
          <ac:spMkLst>
            <pc:docMk/>
            <pc:sldMk cId="2199029254" sldId="4219"/>
            <ac:spMk id="3" creationId="{830C2EF5-518F-AF02-AFC8-6E7428AF3C08}"/>
          </ac:spMkLst>
        </pc:spChg>
        <pc:picChg chg="add mod">
          <ac:chgData name="Johnson, William Casey" userId="9b36797c-9232-4bec-8bbc-b56ed2654c95" providerId="ADAL" clId="{A90669BE-C076-0F44-B25A-BF867451B3D2}" dt="2024-09-27T23:27:18.715" v="10192" actId="1076"/>
          <ac:picMkLst>
            <pc:docMk/>
            <pc:sldMk cId="2199029254" sldId="4219"/>
            <ac:picMk id="5" creationId="{BFC8D448-D762-A738-D095-171331534936}"/>
          </ac:picMkLst>
        </pc:picChg>
        <pc:picChg chg="add mod">
          <ac:chgData name="Johnson, William Casey" userId="9b36797c-9232-4bec-8bbc-b56ed2654c95" providerId="ADAL" clId="{A90669BE-C076-0F44-B25A-BF867451B3D2}" dt="2024-09-27T23:27:04.595" v="10183"/>
          <ac:picMkLst>
            <pc:docMk/>
            <pc:sldMk cId="2199029254" sldId="4219"/>
            <ac:picMk id="6" creationId="{DEAEDDA8-E1F3-669D-ABCC-C276C1F40223}"/>
          </ac:picMkLst>
        </pc:picChg>
      </pc:sldChg>
      <pc:sldChg chg="addSp delSp modSp new mod">
        <pc:chgData name="Johnson, William Casey" userId="9b36797c-9232-4bec-8bbc-b56ed2654c95" providerId="ADAL" clId="{A90669BE-C076-0F44-B25A-BF867451B3D2}" dt="2024-09-30T19:15:24.506" v="12741" actId="1076"/>
        <pc:sldMkLst>
          <pc:docMk/>
          <pc:sldMk cId="4037088847" sldId="4220"/>
        </pc:sldMkLst>
        <pc:spChg chg="mod">
          <ac:chgData name="Johnson, William Casey" userId="9b36797c-9232-4bec-8bbc-b56ed2654c95" providerId="ADAL" clId="{A90669BE-C076-0F44-B25A-BF867451B3D2}" dt="2024-09-27T23:30:10.270" v="10511" actId="20577"/>
          <ac:spMkLst>
            <pc:docMk/>
            <pc:sldMk cId="4037088847" sldId="4220"/>
            <ac:spMk id="2" creationId="{E365A5E8-1AE8-C074-4D77-05828911DBFF}"/>
          </ac:spMkLst>
        </pc:spChg>
        <pc:spChg chg="mod">
          <ac:chgData name="Johnson, William Casey" userId="9b36797c-9232-4bec-8bbc-b56ed2654c95" providerId="ADAL" clId="{A90669BE-C076-0F44-B25A-BF867451B3D2}" dt="2024-09-28T04:03:53.197" v="11322" actId="20577"/>
          <ac:spMkLst>
            <pc:docMk/>
            <pc:sldMk cId="4037088847" sldId="4220"/>
            <ac:spMk id="3" creationId="{350EA62A-05B7-BC91-FE34-29AB1D54252E}"/>
          </ac:spMkLst>
        </pc:spChg>
        <pc:picChg chg="add mod">
          <ac:chgData name="Johnson, William Casey" userId="9b36797c-9232-4bec-8bbc-b56ed2654c95" providerId="ADAL" clId="{A90669BE-C076-0F44-B25A-BF867451B3D2}" dt="2024-09-30T19:13:42.846" v="12732" actId="1076"/>
          <ac:picMkLst>
            <pc:docMk/>
            <pc:sldMk cId="4037088847" sldId="4220"/>
            <ac:picMk id="5" creationId="{4358F773-AA25-80E8-2657-FF4E05F25BFB}"/>
          </ac:picMkLst>
        </pc:picChg>
        <pc:picChg chg="add del mod">
          <ac:chgData name="Johnson, William Casey" userId="9b36797c-9232-4bec-8bbc-b56ed2654c95" providerId="ADAL" clId="{A90669BE-C076-0F44-B25A-BF867451B3D2}" dt="2024-09-28T02:43:21.993" v="11067" actId="478"/>
          <ac:picMkLst>
            <pc:docMk/>
            <pc:sldMk cId="4037088847" sldId="4220"/>
            <ac:picMk id="5" creationId="{4936CAC0-7006-4336-E119-B2405E5B7A96}"/>
          </ac:picMkLst>
        </pc:picChg>
        <pc:picChg chg="add del">
          <ac:chgData name="Johnson, William Casey" userId="9b36797c-9232-4bec-8bbc-b56ed2654c95" providerId="ADAL" clId="{A90669BE-C076-0F44-B25A-BF867451B3D2}" dt="2024-09-28T02:43:41.246" v="11069" actId="478"/>
          <ac:picMkLst>
            <pc:docMk/>
            <pc:sldMk cId="4037088847" sldId="4220"/>
            <ac:picMk id="6" creationId="{6B3CE3DA-5002-09AE-564E-C02D94FD6463}"/>
          </ac:picMkLst>
        </pc:picChg>
        <pc:picChg chg="add del mod">
          <ac:chgData name="Johnson, William Casey" userId="9b36797c-9232-4bec-8bbc-b56ed2654c95" providerId="ADAL" clId="{A90669BE-C076-0F44-B25A-BF867451B3D2}" dt="2024-09-30T19:15:05.869" v="12738" actId="478"/>
          <ac:picMkLst>
            <pc:docMk/>
            <pc:sldMk cId="4037088847" sldId="4220"/>
            <ac:picMk id="6" creationId="{9CE9A056-EB7D-56DE-D719-B5348DE632FB}"/>
          </ac:picMkLst>
        </pc:picChg>
        <pc:picChg chg="add del mod">
          <ac:chgData name="Johnson, William Casey" userId="9b36797c-9232-4bec-8bbc-b56ed2654c95" providerId="ADAL" clId="{A90669BE-C076-0F44-B25A-BF867451B3D2}" dt="2024-09-30T19:13:33.368" v="12728" actId="478"/>
          <ac:picMkLst>
            <pc:docMk/>
            <pc:sldMk cId="4037088847" sldId="4220"/>
            <ac:picMk id="7" creationId="{92A95C77-77D0-8E08-0B75-A6F6E31824D9}"/>
          </ac:picMkLst>
        </pc:picChg>
        <pc:picChg chg="add del mod">
          <ac:chgData name="Johnson, William Casey" userId="9b36797c-9232-4bec-8bbc-b56ed2654c95" providerId="ADAL" clId="{A90669BE-C076-0F44-B25A-BF867451B3D2}" dt="2024-09-30T19:14:57.748" v="12733" actId="478"/>
          <ac:picMkLst>
            <pc:docMk/>
            <pc:sldMk cId="4037088847" sldId="4220"/>
            <ac:picMk id="8" creationId="{71D47D67-E337-2A66-8D0D-F60986F277CA}"/>
          </ac:picMkLst>
        </pc:picChg>
        <pc:picChg chg="add mod">
          <ac:chgData name="Johnson, William Casey" userId="9b36797c-9232-4bec-8bbc-b56ed2654c95" providerId="ADAL" clId="{A90669BE-C076-0F44-B25A-BF867451B3D2}" dt="2024-09-30T19:15:24.506" v="12741" actId="1076"/>
          <ac:picMkLst>
            <pc:docMk/>
            <pc:sldMk cId="4037088847" sldId="4220"/>
            <ac:picMk id="9" creationId="{F1B4761F-E6B0-3444-DAB5-45834CFED795}"/>
          </ac:picMkLst>
        </pc:picChg>
      </pc:sldChg>
      <pc:sldChg chg="addSp delSp modSp new mod">
        <pc:chgData name="Johnson, William Casey" userId="9b36797c-9232-4bec-8bbc-b56ed2654c95" providerId="ADAL" clId="{A90669BE-C076-0F44-B25A-BF867451B3D2}" dt="2024-09-30T21:45:13.939" v="16879"/>
        <pc:sldMkLst>
          <pc:docMk/>
          <pc:sldMk cId="1634513583" sldId="4221"/>
        </pc:sldMkLst>
        <pc:spChg chg="mod">
          <ac:chgData name="Johnson, William Casey" userId="9b36797c-9232-4bec-8bbc-b56ed2654c95" providerId="ADAL" clId="{A90669BE-C076-0F44-B25A-BF867451B3D2}" dt="2024-09-30T19:21:13.634" v="12858" actId="20577"/>
          <ac:spMkLst>
            <pc:docMk/>
            <pc:sldMk cId="1634513583" sldId="4221"/>
            <ac:spMk id="2" creationId="{E3686F03-B394-5710-275F-1E6D0818760A}"/>
          </ac:spMkLst>
        </pc:spChg>
        <pc:spChg chg="mod">
          <ac:chgData name="Johnson, William Casey" userId="9b36797c-9232-4bec-8bbc-b56ed2654c95" providerId="ADAL" clId="{A90669BE-C076-0F44-B25A-BF867451B3D2}" dt="2024-09-30T21:44:42.254" v="16863" actId="20577"/>
          <ac:spMkLst>
            <pc:docMk/>
            <pc:sldMk cId="1634513583" sldId="4221"/>
            <ac:spMk id="3" creationId="{91AC527F-B957-734D-1D63-8ACBC9E82664}"/>
          </ac:spMkLst>
        </pc:spChg>
        <pc:spChg chg="add mod">
          <ac:chgData name="Johnson, William Casey" userId="9b36797c-9232-4bec-8bbc-b56ed2654c95" providerId="ADAL" clId="{A90669BE-C076-0F44-B25A-BF867451B3D2}" dt="2024-09-28T02:50:46.044" v="11105" actId="1076"/>
          <ac:spMkLst>
            <pc:docMk/>
            <pc:sldMk cId="1634513583" sldId="4221"/>
            <ac:spMk id="11" creationId="{4ED918F1-FDC6-DF32-3E2D-F23D87101FBC}"/>
          </ac:spMkLst>
        </pc:spChg>
        <pc:spChg chg="add mod">
          <ac:chgData name="Johnson, William Casey" userId="9b36797c-9232-4bec-8bbc-b56ed2654c95" providerId="ADAL" clId="{A90669BE-C076-0F44-B25A-BF867451B3D2}" dt="2024-09-30T19:24:39.785" v="12890" actId="1035"/>
          <ac:spMkLst>
            <pc:docMk/>
            <pc:sldMk cId="1634513583" sldId="4221"/>
            <ac:spMk id="17" creationId="{9B02A75A-79EF-EBBC-D2B1-06B94ECB3D3A}"/>
          </ac:spMkLst>
        </pc:spChg>
        <pc:spChg chg="add mod">
          <ac:chgData name="Johnson, William Casey" userId="9b36797c-9232-4bec-8bbc-b56ed2654c95" providerId="ADAL" clId="{A90669BE-C076-0F44-B25A-BF867451B3D2}" dt="2024-09-30T21:45:13.939" v="16879"/>
          <ac:spMkLst>
            <pc:docMk/>
            <pc:sldMk cId="1634513583" sldId="4221"/>
            <ac:spMk id="20" creationId="{6D95230A-B2B9-363A-3A90-1F26047F0769}"/>
          </ac:spMkLst>
        </pc:spChg>
        <pc:picChg chg="add del mod">
          <ac:chgData name="Johnson, William Casey" userId="9b36797c-9232-4bec-8bbc-b56ed2654c95" providerId="ADAL" clId="{A90669BE-C076-0F44-B25A-BF867451B3D2}" dt="2024-09-28T02:44:07.657" v="11073" actId="478"/>
          <ac:picMkLst>
            <pc:docMk/>
            <pc:sldMk cId="1634513583" sldId="4221"/>
            <ac:picMk id="5" creationId="{7CCB1D71-092A-E1B3-EFA3-69FF99BBE93F}"/>
          </ac:picMkLst>
        </pc:picChg>
        <pc:picChg chg="add mod">
          <ac:chgData name="Johnson, William Casey" userId="9b36797c-9232-4bec-8bbc-b56ed2654c95" providerId="ADAL" clId="{A90669BE-C076-0F44-B25A-BF867451B3D2}" dt="2024-09-30T19:21:59.680" v="12864" actId="1076"/>
          <ac:picMkLst>
            <pc:docMk/>
            <pc:sldMk cId="1634513583" sldId="4221"/>
            <ac:picMk id="5" creationId="{B9EB1AF4-56AB-7A2D-9D62-19DB7621F895}"/>
          </ac:picMkLst>
        </pc:picChg>
        <pc:picChg chg="add">
          <ac:chgData name="Johnson, William Casey" userId="9b36797c-9232-4bec-8bbc-b56ed2654c95" providerId="ADAL" clId="{A90669BE-C076-0F44-B25A-BF867451B3D2}" dt="2024-09-27T23:32:23.694" v="10587"/>
          <ac:picMkLst>
            <pc:docMk/>
            <pc:sldMk cId="1634513583" sldId="4221"/>
            <ac:picMk id="6" creationId="{46A98976-A5A3-048C-341C-E16D3D0EC16F}"/>
          </ac:picMkLst>
        </pc:picChg>
        <pc:picChg chg="add mod">
          <ac:chgData name="Johnson, William Casey" userId="9b36797c-9232-4bec-8bbc-b56ed2654c95" providerId="ADAL" clId="{A90669BE-C076-0F44-B25A-BF867451B3D2}" dt="2024-09-30T19:23:01.215" v="12868" actId="14100"/>
          <ac:picMkLst>
            <pc:docMk/>
            <pc:sldMk cId="1634513583" sldId="4221"/>
            <ac:picMk id="6" creationId="{9FF1C05D-8F79-74A9-8733-D0F8C2AFB08C}"/>
          </ac:picMkLst>
        </pc:picChg>
        <pc:picChg chg="add mod">
          <ac:chgData name="Johnson, William Casey" userId="9b36797c-9232-4bec-8bbc-b56ed2654c95" providerId="ADAL" clId="{A90669BE-C076-0F44-B25A-BF867451B3D2}" dt="2024-09-30T21:43:23.605" v="16727" actId="1035"/>
          <ac:picMkLst>
            <pc:docMk/>
            <pc:sldMk cId="1634513583" sldId="4221"/>
            <ac:picMk id="7" creationId="{2673AEF3-AE11-0E2F-06EC-53FE5EAD3A49}"/>
          </ac:picMkLst>
        </pc:picChg>
        <pc:picChg chg="add del mod">
          <ac:chgData name="Johnson, William Casey" userId="9b36797c-9232-4bec-8bbc-b56ed2654c95" providerId="ADAL" clId="{A90669BE-C076-0F44-B25A-BF867451B3D2}" dt="2024-09-28T02:50:22.647" v="11096" actId="478"/>
          <ac:picMkLst>
            <pc:docMk/>
            <pc:sldMk cId="1634513583" sldId="4221"/>
            <ac:picMk id="8" creationId="{19686A12-D80C-58BA-2750-C123ACDA9176}"/>
          </ac:picMkLst>
        </pc:picChg>
        <pc:picChg chg="add mod">
          <ac:chgData name="Johnson, William Casey" userId="9b36797c-9232-4bec-8bbc-b56ed2654c95" providerId="ADAL" clId="{A90669BE-C076-0F44-B25A-BF867451B3D2}" dt="2024-09-30T19:23:38.123" v="12874" actId="1076"/>
          <ac:picMkLst>
            <pc:docMk/>
            <pc:sldMk cId="1634513583" sldId="4221"/>
            <ac:picMk id="8" creationId="{DF7DA0E0-2B37-3B65-C0A6-D1DD44528E09}"/>
          </ac:picMkLst>
        </pc:picChg>
        <pc:picChg chg="add del mod">
          <ac:chgData name="Johnson, William Casey" userId="9b36797c-9232-4bec-8bbc-b56ed2654c95" providerId="ADAL" clId="{A90669BE-C076-0F44-B25A-BF867451B3D2}" dt="2024-09-28T02:49:04.978" v="11088" actId="478"/>
          <ac:picMkLst>
            <pc:docMk/>
            <pc:sldMk cId="1634513583" sldId="4221"/>
            <ac:picMk id="9" creationId="{6367361A-F379-6DB3-F7D2-AC2BF31337E0}"/>
          </ac:picMkLst>
        </pc:picChg>
        <pc:picChg chg="add mod">
          <ac:chgData name="Johnson, William Casey" userId="9b36797c-9232-4bec-8bbc-b56ed2654c95" providerId="ADAL" clId="{A90669BE-C076-0F44-B25A-BF867451B3D2}" dt="2024-09-30T19:23:55.816" v="12878"/>
          <ac:picMkLst>
            <pc:docMk/>
            <pc:sldMk cId="1634513583" sldId="4221"/>
            <ac:picMk id="9" creationId="{E21FBE86-9B11-38D9-184B-0332400787D8}"/>
          </ac:picMkLst>
        </pc:picChg>
        <pc:picChg chg="add del mod">
          <ac:chgData name="Johnson, William Casey" userId="9b36797c-9232-4bec-8bbc-b56ed2654c95" providerId="ADAL" clId="{A90669BE-C076-0F44-B25A-BF867451B3D2}" dt="2024-09-30T19:21:51.253" v="12859" actId="478"/>
          <ac:picMkLst>
            <pc:docMk/>
            <pc:sldMk cId="1634513583" sldId="4221"/>
            <ac:picMk id="10" creationId="{D25A4561-8A5B-FBAD-5A05-830086C583E5}"/>
          </ac:picMkLst>
        </pc:picChg>
        <pc:picChg chg="add del mod">
          <ac:chgData name="Johnson, William Casey" userId="9b36797c-9232-4bec-8bbc-b56ed2654c95" providerId="ADAL" clId="{A90669BE-C076-0F44-B25A-BF867451B3D2}" dt="2024-09-30T19:22:56.470" v="12865" actId="478"/>
          <ac:picMkLst>
            <pc:docMk/>
            <pc:sldMk cId="1634513583" sldId="4221"/>
            <ac:picMk id="12" creationId="{8DC7D952-76E7-963D-FF03-9ADC8255242B}"/>
          </ac:picMkLst>
        </pc:picChg>
        <pc:picChg chg="add del mod">
          <ac:chgData name="Johnson, William Casey" userId="9b36797c-9232-4bec-8bbc-b56ed2654c95" providerId="ADAL" clId="{A90669BE-C076-0F44-B25A-BF867451B3D2}" dt="2024-09-30T19:23:30.757" v="12870" actId="478"/>
          <ac:picMkLst>
            <pc:docMk/>
            <pc:sldMk cId="1634513583" sldId="4221"/>
            <ac:picMk id="13" creationId="{0AB3E3D8-AC56-E964-C256-5F2335D04E83}"/>
          </ac:picMkLst>
        </pc:picChg>
        <pc:picChg chg="add del mod">
          <ac:chgData name="Johnson, William Casey" userId="9b36797c-9232-4bec-8bbc-b56ed2654c95" providerId="ADAL" clId="{A90669BE-C076-0F44-B25A-BF867451B3D2}" dt="2024-09-30T19:23:08.671" v="12869" actId="478"/>
          <ac:picMkLst>
            <pc:docMk/>
            <pc:sldMk cId="1634513583" sldId="4221"/>
            <ac:picMk id="14" creationId="{D8855848-4B0B-9D39-32CB-A0C14D1982D8}"/>
          </ac:picMkLst>
        </pc:picChg>
        <pc:picChg chg="add del mod">
          <ac:chgData name="Johnson, William Casey" userId="9b36797c-9232-4bec-8bbc-b56ed2654c95" providerId="ADAL" clId="{A90669BE-C076-0F44-B25A-BF867451B3D2}" dt="2024-09-30T19:23:08.671" v="12869" actId="478"/>
          <ac:picMkLst>
            <pc:docMk/>
            <pc:sldMk cId="1634513583" sldId="4221"/>
            <ac:picMk id="15" creationId="{6E6CDD65-8FDC-819E-1D3C-2B2DD8EBD3EC}"/>
          </ac:picMkLst>
        </pc:picChg>
        <pc:picChg chg="add mod">
          <ac:chgData name="Johnson, William Casey" userId="9b36797c-9232-4bec-8bbc-b56ed2654c95" providerId="ADAL" clId="{A90669BE-C076-0F44-B25A-BF867451B3D2}" dt="2024-09-30T19:24:13.255" v="12882" actId="1076"/>
          <ac:picMkLst>
            <pc:docMk/>
            <pc:sldMk cId="1634513583" sldId="4221"/>
            <ac:picMk id="16" creationId="{6871CA5B-3F81-206E-4BB5-A7EFA276B06A}"/>
          </ac:picMkLst>
        </pc:picChg>
        <pc:picChg chg="add mod">
          <ac:chgData name="Johnson, William Casey" userId="9b36797c-9232-4bec-8bbc-b56ed2654c95" providerId="ADAL" clId="{A90669BE-C076-0F44-B25A-BF867451B3D2}" dt="2024-09-30T19:25:30.891" v="12898" actId="1076"/>
          <ac:picMkLst>
            <pc:docMk/>
            <pc:sldMk cId="1634513583" sldId="4221"/>
            <ac:picMk id="18" creationId="{45C0A727-CB1E-EFD5-AE25-E4FCABED1678}"/>
          </ac:picMkLst>
        </pc:picChg>
        <pc:picChg chg="add mod">
          <ac:chgData name="Johnson, William Casey" userId="9b36797c-9232-4bec-8bbc-b56ed2654c95" providerId="ADAL" clId="{A90669BE-C076-0F44-B25A-BF867451B3D2}" dt="2024-09-30T19:26:08.429" v="12904" actId="1076"/>
          <ac:picMkLst>
            <pc:docMk/>
            <pc:sldMk cId="1634513583" sldId="4221"/>
            <ac:picMk id="19" creationId="{AEBB31A4-A8C5-F6D9-74A8-C2753A4B05AF}"/>
          </ac:picMkLst>
        </pc:picChg>
      </pc:sldChg>
      <pc:sldChg chg="addSp delSp modSp new mod ord">
        <pc:chgData name="Johnson, William Casey" userId="9b36797c-9232-4bec-8bbc-b56ed2654c95" providerId="ADAL" clId="{A90669BE-C076-0F44-B25A-BF867451B3D2}" dt="2024-10-02T13:24:34.079" v="18572" actId="313"/>
        <pc:sldMkLst>
          <pc:docMk/>
          <pc:sldMk cId="275266300" sldId="4222"/>
        </pc:sldMkLst>
        <pc:spChg chg="mod">
          <ac:chgData name="Johnson, William Casey" userId="9b36797c-9232-4bec-8bbc-b56ed2654c95" providerId="ADAL" clId="{A90669BE-C076-0F44-B25A-BF867451B3D2}" dt="2024-09-28T04:00:14.618" v="11167" actId="20577"/>
          <ac:spMkLst>
            <pc:docMk/>
            <pc:sldMk cId="275266300" sldId="4222"/>
            <ac:spMk id="2" creationId="{4AA9F3A9-887B-FDB5-069D-A3E93A2CB1E4}"/>
          </ac:spMkLst>
        </pc:spChg>
        <pc:spChg chg="mod">
          <ac:chgData name="Johnson, William Casey" userId="9b36797c-9232-4bec-8bbc-b56ed2654c95" providerId="ADAL" clId="{A90669BE-C076-0F44-B25A-BF867451B3D2}" dt="2024-10-02T13:24:34.079" v="18572" actId="313"/>
          <ac:spMkLst>
            <pc:docMk/>
            <pc:sldMk cId="275266300" sldId="4222"/>
            <ac:spMk id="3" creationId="{3CF3B76C-8CB3-EFB9-2A71-1E684FFACAB2}"/>
          </ac:spMkLst>
        </pc:spChg>
        <pc:graphicFrameChg chg="add mod modGraphic">
          <ac:chgData name="Johnson, William Casey" userId="9b36797c-9232-4bec-8bbc-b56ed2654c95" providerId="ADAL" clId="{A90669BE-C076-0F44-B25A-BF867451B3D2}" dt="2024-09-30T23:27:47.488" v="18483" actId="1076"/>
          <ac:graphicFrameMkLst>
            <pc:docMk/>
            <pc:sldMk cId="275266300" sldId="4222"/>
            <ac:graphicFrameMk id="5" creationId="{702CC71A-CF9A-306F-6E12-487505A284D0}"/>
          </ac:graphicFrameMkLst>
        </pc:graphicFrameChg>
        <pc:picChg chg="add del">
          <ac:chgData name="Johnson, William Casey" userId="9b36797c-9232-4bec-8bbc-b56ed2654c95" providerId="ADAL" clId="{A90669BE-C076-0F44-B25A-BF867451B3D2}" dt="2024-09-28T04:00:29.678" v="11168" actId="478"/>
          <ac:picMkLst>
            <pc:docMk/>
            <pc:sldMk cId="275266300" sldId="4222"/>
            <ac:picMk id="5" creationId="{04BF9D47-CEF6-1029-255A-E3DC7E49A8B1}"/>
          </ac:picMkLst>
        </pc:picChg>
      </pc:sldChg>
      <pc:sldChg chg="addSp modSp new mod ord">
        <pc:chgData name="Johnson, William Casey" userId="9b36797c-9232-4bec-8bbc-b56ed2654c95" providerId="ADAL" clId="{A90669BE-C076-0F44-B25A-BF867451B3D2}" dt="2024-09-30T21:42:28.097" v="16712" actId="20577"/>
        <pc:sldMkLst>
          <pc:docMk/>
          <pc:sldMk cId="3972143125" sldId="4223"/>
        </pc:sldMkLst>
        <pc:spChg chg="mod">
          <ac:chgData name="Johnson, William Casey" userId="9b36797c-9232-4bec-8bbc-b56ed2654c95" providerId="ADAL" clId="{A90669BE-C076-0F44-B25A-BF867451B3D2}" dt="2024-09-28T04:05:09.529" v="11409" actId="20577"/>
          <ac:spMkLst>
            <pc:docMk/>
            <pc:sldMk cId="3972143125" sldId="4223"/>
            <ac:spMk id="2" creationId="{7B87CAE4-1F46-856D-0702-1B275E496337}"/>
          </ac:spMkLst>
        </pc:spChg>
        <pc:spChg chg="mod">
          <ac:chgData name="Johnson, William Casey" userId="9b36797c-9232-4bec-8bbc-b56ed2654c95" providerId="ADAL" clId="{A90669BE-C076-0F44-B25A-BF867451B3D2}" dt="2024-09-30T21:42:28.097" v="16712" actId="20577"/>
          <ac:spMkLst>
            <pc:docMk/>
            <pc:sldMk cId="3972143125" sldId="4223"/>
            <ac:spMk id="3" creationId="{E4E0F071-14B9-6489-C969-E2FC3D413233}"/>
          </ac:spMkLst>
        </pc:spChg>
        <pc:picChg chg="add mod">
          <ac:chgData name="Johnson, William Casey" userId="9b36797c-9232-4bec-8bbc-b56ed2654c95" providerId="ADAL" clId="{A90669BE-C076-0F44-B25A-BF867451B3D2}" dt="2024-09-28T04:06:54.904" v="11475"/>
          <ac:picMkLst>
            <pc:docMk/>
            <pc:sldMk cId="3972143125" sldId="4223"/>
            <ac:picMk id="5" creationId="{4035B3CE-D911-422E-0F58-A363DBD6D585}"/>
          </ac:picMkLst>
        </pc:picChg>
      </pc:sldChg>
      <pc:sldChg chg="addSp delSp modSp new mod">
        <pc:chgData name="Johnson, William Casey" userId="9b36797c-9232-4bec-8bbc-b56ed2654c95" providerId="ADAL" clId="{A90669BE-C076-0F44-B25A-BF867451B3D2}" dt="2024-10-02T13:26:00.210" v="18588" actId="20577"/>
        <pc:sldMkLst>
          <pc:docMk/>
          <pc:sldMk cId="4137270864" sldId="4224"/>
        </pc:sldMkLst>
        <pc:spChg chg="mod">
          <ac:chgData name="Johnson, William Casey" userId="9b36797c-9232-4bec-8bbc-b56ed2654c95" providerId="ADAL" clId="{A90669BE-C076-0F44-B25A-BF867451B3D2}" dt="2024-10-02T13:26:00.210" v="18588" actId="20577"/>
          <ac:spMkLst>
            <pc:docMk/>
            <pc:sldMk cId="4137270864" sldId="4224"/>
            <ac:spMk id="2" creationId="{4B08918A-C33B-DEF6-FC65-6FC0DBCF8C69}"/>
          </ac:spMkLst>
        </pc:spChg>
        <pc:spChg chg="mod">
          <ac:chgData name="Johnson, William Casey" userId="9b36797c-9232-4bec-8bbc-b56ed2654c95" providerId="ADAL" clId="{A90669BE-C076-0F44-B25A-BF867451B3D2}" dt="2024-09-30T19:45:11.145" v="14643" actId="20577"/>
          <ac:spMkLst>
            <pc:docMk/>
            <pc:sldMk cId="4137270864" sldId="4224"/>
            <ac:spMk id="3" creationId="{63CB3F1F-F0F7-78B4-26F1-1248757A8AF0}"/>
          </ac:spMkLst>
        </pc:spChg>
        <pc:spChg chg="add mod">
          <ac:chgData name="Johnson, William Casey" userId="9b36797c-9232-4bec-8bbc-b56ed2654c95" providerId="ADAL" clId="{A90669BE-C076-0F44-B25A-BF867451B3D2}" dt="2024-09-28T04:47:16.413" v="12636" actId="14100"/>
          <ac:spMkLst>
            <pc:docMk/>
            <pc:sldMk cId="4137270864" sldId="4224"/>
            <ac:spMk id="6" creationId="{4E3C4B9E-6019-9BB4-4A83-5545F9786D0C}"/>
          </ac:spMkLst>
        </pc:spChg>
        <pc:spChg chg="add mod">
          <ac:chgData name="Johnson, William Casey" userId="9b36797c-9232-4bec-8bbc-b56ed2654c95" providerId="ADAL" clId="{A90669BE-C076-0F44-B25A-BF867451B3D2}" dt="2024-09-28T04:44:15.709" v="12501" actId="2711"/>
          <ac:spMkLst>
            <pc:docMk/>
            <pc:sldMk cId="4137270864" sldId="4224"/>
            <ac:spMk id="9" creationId="{075A33A2-FB62-AB72-2D36-98ADEE0C7663}"/>
          </ac:spMkLst>
        </pc:spChg>
        <pc:picChg chg="add del mod">
          <ac:chgData name="Johnson, William Casey" userId="9b36797c-9232-4bec-8bbc-b56ed2654c95" providerId="ADAL" clId="{A90669BE-C076-0F44-B25A-BF867451B3D2}" dt="2024-09-28T04:25:43.564" v="11849" actId="478"/>
          <ac:picMkLst>
            <pc:docMk/>
            <pc:sldMk cId="4137270864" sldId="4224"/>
            <ac:picMk id="5" creationId="{31CEE103-2C74-F465-F6BA-49C762A236CF}"/>
          </ac:picMkLst>
        </pc:picChg>
        <pc:picChg chg="add del mod">
          <ac:chgData name="Johnson, William Casey" userId="9b36797c-9232-4bec-8bbc-b56ed2654c95" providerId="ADAL" clId="{A90669BE-C076-0F44-B25A-BF867451B3D2}" dt="2024-09-28T04:39:23.794" v="12365" actId="478"/>
          <ac:picMkLst>
            <pc:docMk/>
            <pc:sldMk cId="4137270864" sldId="4224"/>
            <ac:picMk id="7" creationId="{33629F56-C9E1-81EF-62C4-955ABEF91420}"/>
          </ac:picMkLst>
        </pc:picChg>
        <pc:picChg chg="add mod">
          <ac:chgData name="Johnson, William Casey" userId="9b36797c-9232-4bec-8bbc-b56ed2654c95" providerId="ADAL" clId="{A90669BE-C076-0F44-B25A-BF867451B3D2}" dt="2024-09-28T04:39:34.892" v="12370" actId="1076"/>
          <ac:picMkLst>
            <pc:docMk/>
            <pc:sldMk cId="4137270864" sldId="4224"/>
            <ac:picMk id="8" creationId="{852BE407-A06C-5410-C2A4-23772298236B}"/>
          </ac:picMkLst>
        </pc:picChg>
      </pc:sldChg>
      <pc:sldChg chg="addSp modSp new mod">
        <pc:chgData name="Johnson, William Casey" userId="9b36797c-9232-4bec-8bbc-b56ed2654c95" providerId="ADAL" clId="{A90669BE-C076-0F44-B25A-BF867451B3D2}" dt="2024-10-02T13:26:50.189" v="18660" actId="20577"/>
        <pc:sldMkLst>
          <pc:docMk/>
          <pc:sldMk cId="3363178398" sldId="4225"/>
        </pc:sldMkLst>
        <pc:spChg chg="mod">
          <ac:chgData name="Johnson, William Casey" userId="9b36797c-9232-4bec-8bbc-b56ed2654c95" providerId="ADAL" clId="{A90669BE-C076-0F44-B25A-BF867451B3D2}" dt="2024-09-28T04:47:37.785" v="12664" actId="20577"/>
          <ac:spMkLst>
            <pc:docMk/>
            <pc:sldMk cId="3363178398" sldId="4225"/>
            <ac:spMk id="2" creationId="{72579ACA-F17B-E56B-A385-635E54A616C7}"/>
          </ac:spMkLst>
        </pc:spChg>
        <pc:spChg chg="mod">
          <ac:chgData name="Johnson, William Casey" userId="9b36797c-9232-4bec-8bbc-b56ed2654c95" providerId="ADAL" clId="{A90669BE-C076-0F44-B25A-BF867451B3D2}" dt="2024-10-02T13:26:50.189" v="18660" actId="20577"/>
          <ac:spMkLst>
            <pc:docMk/>
            <pc:sldMk cId="3363178398" sldId="4225"/>
            <ac:spMk id="3" creationId="{F8312D01-E11F-BF49-8E66-DCF55D06160F}"/>
          </ac:spMkLst>
        </pc:spChg>
        <pc:picChg chg="add mod">
          <ac:chgData name="Johnson, William Casey" userId="9b36797c-9232-4bec-8bbc-b56ed2654c95" providerId="ADAL" clId="{A90669BE-C076-0F44-B25A-BF867451B3D2}" dt="2024-09-30T19:54:17.896" v="15077" actId="1076"/>
          <ac:picMkLst>
            <pc:docMk/>
            <pc:sldMk cId="3363178398" sldId="4225"/>
            <ac:picMk id="5" creationId="{8AEF6788-CC9B-2F4A-78B8-11B0969135D2}"/>
          </ac:picMkLst>
        </pc:picChg>
      </pc:sldChg>
      <pc:sldChg chg="modSp new mod">
        <pc:chgData name="Johnson, William Casey" userId="9b36797c-9232-4bec-8bbc-b56ed2654c95" providerId="ADAL" clId="{A90669BE-C076-0F44-B25A-BF867451B3D2}" dt="2024-09-30T19:44:21.864" v="14633" actId="27636"/>
        <pc:sldMkLst>
          <pc:docMk/>
          <pc:sldMk cId="1080428399" sldId="4226"/>
        </pc:sldMkLst>
        <pc:spChg chg="mod">
          <ac:chgData name="Johnson, William Casey" userId="9b36797c-9232-4bec-8bbc-b56ed2654c95" providerId="ADAL" clId="{A90669BE-C076-0F44-B25A-BF867451B3D2}" dt="2024-09-30T19:30:46.753" v="13260" actId="20577"/>
          <ac:spMkLst>
            <pc:docMk/>
            <pc:sldMk cId="1080428399" sldId="4226"/>
            <ac:spMk id="2" creationId="{DCFED89F-A73D-7623-D4DE-A09B4EB3E253}"/>
          </ac:spMkLst>
        </pc:spChg>
        <pc:spChg chg="mod">
          <ac:chgData name="Johnson, William Casey" userId="9b36797c-9232-4bec-8bbc-b56ed2654c95" providerId="ADAL" clId="{A90669BE-C076-0F44-B25A-BF867451B3D2}" dt="2024-09-30T19:44:21.864" v="14633" actId="27636"/>
          <ac:spMkLst>
            <pc:docMk/>
            <pc:sldMk cId="1080428399" sldId="4226"/>
            <ac:spMk id="3" creationId="{624BBA3E-857B-79C8-AEA0-F83074A7C4DC}"/>
          </ac:spMkLst>
        </pc:spChg>
      </pc:sldChg>
      <pc:sldChg chg="delSp modSp add mod">
        <pc:chgData name="Johnson, William Casey" userId="9b36797c-9232-4bec-8bbc-b56ed2654c95" providerId="ADAL" clId="{A90669BE-C076-0F44-B25A-BF867451B3D2}" dt="2024-10-02T13:28:06.337" v="18805" actId="20577"/>
        <pc:sldMkLst>
          <pc:docMk/>
          <pc:sldMk cId="1931077767" sldId="4227"/>
        </pc:sldMkLst>
        <pc:spChg chg="mod">
          <ac:chgData name="Johnson, William Casey" userId="9b36797c-9232-4bec-8bbc-b56ed2654c95" providerId="ADAL" clId="{A90669BE-C076-0F44-B25A-BF867451B3D2}" dt="2024-09-30T19:56:16.148" v="15274" actId="20577"/>
          <ac:spMkLst>
            <pc:docMk/>
            <pc:sldMk cId="1931077767" sldId="4227"/>
            <ac:spMk id="2" creationId="{520C49AC-7C5B-378B-B730-BBE0A6355B9B}"/>
          </ac:spMkLst>
        </pc:spChg>
        <pc:spChg chg="mod">
          <ac:chgData name="Johnson, William Casey" userId="9b36797c-9232-4bec-8bbc-b56ed2654c95" providerId="ADAL" clId="{A90669BE-C076-0F44-B25A-BF867451B3D2}" dt="2024-10-02T13:28:06.337" v="18805" actId="20577"/>
          <ac:spMkLst>
            <pc:docMk/>
            <pc:sldMk cId="1931077767" sldId="4227"/>
            <ac:spMk id="3" creationId="{1BA061A6-7BC5-A3A0-19EC-4D1A643A5912}"/>
          </ac:spMkLst>
        </pc:spChg>
        <pc:picChg chg="del">
          <ac:chgData name="Johnson, William Casey" userId="9b36797c-9232-4bec-8bbc-b56ed2654c95" providerId="ADAL" clId="{A90669BE-C076-0F44-B25A-BF867451B3D2}" dt="2024-09-30T19:56:17.562" v="15275" actId="478"/>
          <ac:picMkLst>
            <pc:docMk/>
            <pc:sldMk cId="1931077767" sldId="4227"/>
            <ac:picMk id="5" creationId="{96CAB5EC-C6E6-7F20-E327-CE08324D0ADF}"/>
          </ac:picMkLst>
        </pc:picChg>
      </pc:sldChg>
      <pc:sldChg chg="modSp new mod">
        <pc:chgData name="Johnson, William Casey" userId="9b36797c-9232-4bec-8bbc-b56ed2654c95" providerId="ADAL" clId="{A90669BE-C076-0F44-B25A-BF867451B3D2}" dt="2024-09-30T22:53:14.434" v="18148" actId="20577"/>
        <pc:sldMkLst>
          <pc:docMk/>
          <pc:sldMk cId="977671679" sldId="4228"/>
        </pc:sldMkLst>
        <pc:spChg chg="mod">
          <ac:chgData name="Johnson, William Casey" userId="9b36797c-9232-4bec-8bbc-b56ed2654c95" providerId="ADAL" clId="{A90669BE-C076-0F44-B25A-BF867451B3D2}" dt="2024-09-30T21:46:41.692" v="16887" actId="20577"/>
          <ac:spMkLst>
            <pc:docMk/>
            <pc:sldMk cId="977671679" sldId="4228"/>
            <ac:spMk id="2" creationId="{C34F3176-8683-5EBE-45FC-44DA2E775BFF}"/>
          </ac:spMkLst>
        </pc:spChg>
        <pc:spChg chg="mod">
          <ac:chgData name="Johnson, William Casey" userId="9b36797c-9232-4bec-8bbc-b56ed2654c95" providerId="ADAL" clId="{A90669BE-C076-0F44-B25A-BF867451B3D2}" dt="2024-09-30T22:53:14.434" v="18148" actId="20577"/>
          <ac:spMkLst>
            <pc:docMk/>
            <pc:sldMk cId="977671679" sldId="4228"/>
            <ac:spMk id="3" creationId="{66BC7902-4D3E-CB49-6B3B-0B2387797E8C}"/>
          </ac:spMkLst>
        </pc:spChg>
      </pc:sldChg>
      <pc:sldChg chg="add">
        <pc:chgData name="Johnson, William Casey" userId="9b36797c-9232-4bec-8bbc-b56ed2654c95" providerId="ADAL" clId="{A90669BE-C076-0F44-B25A-BF867451B3D2}" dt="2024-09-30T21:47:13.349" v="16888"/>
        <pc:sldMkLst>
          <pc:docMk/>
          <pc:sldMk cId="699796324" sldId="4241"/>
        </pc:sldMkLst>
      </pc:sldChg>
      <pc:sldChg chg="add">
        <pc:chgData name="Johnson, William Casey" userId="9b36797c-9232-4bec-8bbc-b56ed2654c95" providerId="ADAL" clId="{A90669BE-C076-0F44-B25A-BF867451B3D2}" dt="2024-09-30T21:47:13.349" v="16888"/>
        <pc:sldMkLst>
          <pc:docMk/>
          <pc:sldMk cId="1417466102" sldId="424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A6B21C-11CE-020C-C7C7-A56E697676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A8EA4E-8C71-6B84-5246-141C21D067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E3CCE7-68AE-E346-916A-F1D60BC6101A}" type="datetimeFigureOut">
              <a:rPr lang="en-US" smtClean="0"/>
              <a:t>10/7/24</a:t>
            </a:fld>
            <a:endParaRPr lang="en-US"/>
          </a:p>
        </p:txBody>
      </p:sp>
      <p:sp>
        <p:nvSpPr>
          <p:cNvPr id="4" name="Footer Placeholder 3">
            <a:extLst>
              <a:ext uri="{FF2B5EF4-FFF2-40B4-BE49-F238E27FC236}">
                <a16:creationId xmlns:a16="http://schemas.microsoft.com/office/drawing/2014/main" id="{927A30FC-35B1-2FBF-D872-EF6D0CB900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7E7598D-0469-A75F-4735-9194D06955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256C03-4C17-8648-B8BB-9EDFC8C1C550}" type="slidenum">
              <a:rPr lang="en-US" smtClean="0"/>
              <a:t>‹#›</a:t>
            </a:fld>
            <a:endParaRPr lang="en-US"/>
          </a:p>
        </p:txBody>
      </p:sp>
    </p:spTree>
    <p:extLst>
      <p:ext uri="{BB962C8B-B14F-4D97-AF65-F5344CB8AC3E}">
        <p14:creationId xmlns:p14="http://schemas.microsoft.com/office/powerpoint/2010/main" val="37838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F7F9A-864F-DE44-AF07-EDC0CAC90137}" type="datetimeFigureOut">
              <a:rPr lang="en-US" smtClean="0"/>
              <a:t>10/7/24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053EA-6907-8F47-ACA5-08DBFA1C37EA}" type="slidenum">
              <a:rPr lang="en-US" smtClean="0"/>
              <a:t>‹#›</a:t>
            </a:fld>
            <a:endParaRPr lang="en-US"/>
          </a:p>
        </p:txBody>
      </p:sp>
    </p:spTree>
    <p:extLst>
      <p:ext uri="{BB962C8B-B14F-4D97-AF65-F5344CB8AC3E}">
        <p14:creationId xmlns:p14="http://schemas.microsoft.com/office/powerpoint/2010/main" val="3771802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053EA-6907-8F47-ACA5-08DBFA1C37EA}" type="slidenum">
              <a:rPr lang="en-US" smtClean="0"/>
              <a:t>1</a:t>
            </a:fld>
            <a:endParaRPr lang="en-US"/>
          </a:p>
        </p:txBody>
      </p:sp>
    </p:spTree>
    <p:extLst>
      <p:ext uri="{BB962C8B-B14F-4D97-AF65-F5344CB8AC3E}">
        <p14:creationId xmlns:p14="http://schemas.microsoft.com/office/powerpoint/2010/main" val="3731946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053EA-6907-8F47-ACA5-08DBFA1C37EA}" type="slidenum">
              <a:rPr lang="en-US" smtClean="0"/>
              <a:t>2</a:t>
            </a:fld>
            <a:endParaRPr lang="en-US"/>
          </a:p>
        </p:txBody>
      </p:sp>
    </p:spTree>
    <p:extLst>
      <p:ext uri="{BB962C8B-B14F-4D97-AF65-F5344CB8AC3E}">
        <p14:creationId xmlns:p14="http://schemas.microsoft.com/office/powerpoint/2010/main" val="720408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053EA-6907-8F47-ACA5-08DBFA1C37EA}" type="slidenum">
              <a:rPr lang="en-US" smtClean="0"/>
              <a:t>3</a:t>
            </a:fld>
            <a:endParaRPr lang="en-US"/>
          </a:p>
        </p:txBody>
      </p:sp>
    </p:spTree>
    <p:extLst>
      <p:ext uri="{BB962C8B-B14F-4D97-AF65-F5344CB8AC3E}">
        <p14:creationId xmlns:p14="http://schemas.microsoft.com/office/powerpoint/2010/main" val="312067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053EA-6907-8F47-ACA5-08DBFA1C37EA}" type="slidenum">
              <a:rPr lang="en-US" smtClean="0"/>
              <a:t>4</a:t>
            </a:fld>
            <a:endParaRPr lang="en-US"/>
          </a:p>
        </p:txBody>
      </p:sp>
    </p:spTree>
    <p:extLst>
      <p:ext uri="{BB962C8B-B14F-4D97-AF65-F5344CB8AC3E}">
        <p14:creationId xmlns:p14="http://schemas.microsoft.com/office/powerpoint/2010/main" val="2331599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053EA-6907-8F47-ACA5-08DBFA1C37EA}" type="slidenum">
              <a:rPr lang="en-US" smtClean="0"/>
              <a:t>31</a:t>
            </a:fld>
            <a:endParaRPr lang="en-US"/>
          </a:p>
        </p:txBody>
      </p:sp>
    </p:spTree>
    <p:extLst>
      <p:ext uri="{BB962C8B-B14F-4D97-AF65-F5344CB8AC3E}">
        <p14:creationId xmlns:p14="http://schemas.microsoft.com/office/powerpoint/2010/main" val="590699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10.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2.xml"/><Relationship Id="rId6" Type="http://schemas.openxmlformats.org/officeDocument/2006/relationships/image" Target="../media/image10.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0.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2895" y="1804415"/>
            <a:ext cx="6477000" cy="926593"/>
          </a:xfrm>
        </p:spPr>
        <p:txBody>
          <a:bodyPr lIns="0" tIns="0" rIns="0" bIns="0" anchor="b">
            <a:normAutofit/>
          </a:bodyPr>
          <a:lstStyle>
            <a:lvl1pPr algn="l">
              <a:defRPr sz="3600">
                <a:solidFill>
                  <a:schemeClr val="accent1"/>
                </a:solidFill>
                <a:latin typeface="+mj-lt"/>
              </a:defRPr>
            </a:lvl1pPr>
          </a:lstStyle>
          <a:p>
            <a:r>
              <a:rPr lang="en-US" dirty="0"/>
              <a:t>Click to add title</a:t>
            </a:r>
          </a:p>
        </p:txBody>
      </p:sp>
      <p:sp>
        <p:nvSpPr>
          <p:cNvPr id="3" name="Subtitle 2"/>
          <p:cNvSpPr>
            <a:spLocks noGrp="1"/>
          </p:cNvSpPr>
          <p:nvPr>
            <p:ph type="subTitle" idx="1" hasCustomPrompt="1"/>
          </p:nvPr>
        </p:nvSpPr>
        <p:spPr>
          <a:xfrm>
            <a:off x="352895" y="3718560"/>
            <a:ext cx="5268686" cy="552733"/>
          </a:xfrm>
          <a:prstGeom prst="rect">
            <a:avLst/>
          </a:prstGeom>
        </p:spPr>
        <p:txBody>
          <a:bodyPr lIns="0" tIns="0" rIns="0" bIns="0" anchor="b">
            <a:noAutofit/>
          </a:bodyPr>
          <a:lstStyle>
            <a:lvl1pPr marL="0" indent="0" algn="l">
              <a:buNone/>
              <a:defRPr sz="2000" b="0" spc="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352895" y="2790226"/>
            <a:ext cx="6014120" cy="548968"/>
          </a:xfrm>
          <a:prstGeom prst="rect">
            <a:avLst/>
          </a:prstGeom>
        </p:spPr>
        <p:txBody>
          <a:bodyPr lIns="0" tIns="0" rIns="0" bIns="0">
            <a:normAutofit/>
          </a:bodyPr>
          <a:lstStyle>
            <a:lvl1pPr marL="0" indent="0">
              <a:buNone/>
              <a:defRPr sz="2400" b="0" i="1">
                <a:solidFill>
                  <a:schemeClr val="bg1"/>
                </a:solidFill>
                <a:latin typeface="+mj-lt"/>
              </a:defRPr>
            </a:lvl1pPr>
          </a:lstStyle>
          <a:p>
            <a:pPr lvl="0"/>
            <a:r>
              <a:rPr lang="en-US" dirty="0"/>
              <a:t>Click to add subtitle</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288" r="-3731"/>
          <a:stretch/>
        </p:blipFill>
        <p:spPr>
          <a:xfrm>
            <a:off x="345400" y="279742"/>
            <a:ext cx="1329210" cy="514736"/>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p:nvSpPr>
        <p:spPr>
          <a:xfrm>
            <a:off x="352895" y="924827"/>
            <a:ext cx="4504759" cy="307777"/>
          </a:xfrm>
          <a:prstGeom prst="rect">
            <a:avLst/>
          </a:prstGeom>
          <a:noFill/>
        </p:spPr>
        <p:txBody>
          <a:bodyPr wrap="none" lIns="0" tIns="0" rIns="0" bIns="0" rtlCol="0">
            <a:noAutofit/>
          </a:bodyPr>
          <a:lstStyle/>
          <a:p>
            <a:r>
              <a:rPr lang="en-US" sz="1200" i="1" spc="150" baseline="0" dirty="0">
                <a:solidFill>
                  <a:schemeClr val="tx1"/>
                </a:solidFill>
                <a:latin typeface="+mj-lt"/>
              </a:rPr>
              <a:t>Exceptional service in the national interest</a:t>
            </a:r>
          </a:p>
        </p:txBody>
      </p:sp>
      <p:sp>
        <p:nvSpPr>
          <p:cNvPr id="5" name="Content Placeholder 12">
            <a:extLst>
              <a:ext uri="{FF2B5EF4-FFF2-40B4-BE49-F238E27FC236}">
                <a16:creationId xmlns:a16="http://schemas.microsoft.com/office/drawing/2014/main" id="{9E46B321-F521-14A6-E951-95E996DCCC49}"/>
              </a:ext>
            </a:extLst>
          </p:cNvPr>
          <p:cNvSpPr>
            <a:spLocks noGrp="1"/>
          </p:cNvSpPr>
          <p:nvPr>
            <p:ph sz="quarter" idx="29" hasCustomPrompt="1"/>
          </p:nvPr>
        </p:nvSpPr>
        <p:spPr>
          <a:xfrm>
            <a:off x="8878824" y="6540370"/>
            <a:ext cx="2820445" cy="174373"/>
          </a:xfrm>
        </p:spPr>
        <p:txBody>
          <a:bodyPr lIns="0" rIns="0">
            <a:noAutofit/>
          </a:bodyPr>
          <a:lstStyle>
            <a:lvl1pPr marL="0" indent="0" algn="r">
              <a:buFontTx/>
              <a:buNone/>
              <a:defRPr lang="en-US" sz="800" b="1" i="0" kern="1200" spc="300" baseline="0" dirty="0" smtClean="0">
                <a:solidFill>
                  <a:schemeClr val="tx1"/>
                </a:solidFill>
                <a:latin typeface="+mn-lt"/>
                <a:ea typeface="Open Sans SemiBold" panose="020B0606030504020204" pitchFamily="34" charset="0"/>
                <a:cs typeface="Open Sans SemiBold" panose="020B0606030504020204" pitchFamily="34" charset="0"/>
              </a:defRPr>
            </a:lvl1pPr>
          </a:lstStyle>
          <a:p>
            <a:pPr lvl="0"/>
            <a:r>
              <a:rPr lang="en-US" dirty="0"/>
              <a:t>CLICK TO ADD SAND XXXX-XXXX P</a:t>
            </a:r>
          </a:p>
        </p:txBody>
      </p:sp>
      <p:sp>
        <p:nvSpPr>
          <p:cNvPr id="6" name="TextBox 5">
            <a:extLst>
              <a:ext uri="{FF2B5EF4-FFF2-40B4-BE49-F238E27FC236}">
                <a16:creationId xmlns:a16="http://schemas.microsoft.com/office/drawing/2014/main" id="{604D3931-9672-6FB0-B5BB-E89583E1B803}"/>
              </a:ext>
            </a:extLst>
          </p:cNvPr>
          <p:cNvSpPr txBox="1"/>
          <p:nvPr/>
        </p:nvSpPr>
        <p:spPr>
          <a:xfrm>
            <a:off x="7647627" y="5970071"/>
            <a:ext cx="4051642" cy="391517"/>
          </a:xfrm>
          <a:prstGeom prst="rect">
            <a:avLst/>
          </a:prstGeom>
          <a:noFill/>
        </p:spPr>
        <p:txBody>
          <a:bodyPr wrap="square" lIns="0" tIns="0" rIns="0" bIns="0" rtlCol="0">
            <a:noAutofit/>
          </a:bodyPr>
          <a:lstStyle/>
          <a:p>
            <a:pPr algn="r">
              <a:lnSpc>
                <a:spcPct val="110000"/>
              </a:lnSpc>
            </a:pPr>
            <a:r>
              <a:rPr lang="en-US" sz="650" b="0" i="0" u="none" strike="noStrike" dirty="0">
                <a:solidFill>
                  <a:schemeClr val="bg1"/>
                </a:solidFill>
                <a:effectLst/>
                <a:latin typeface="+mn-lt"/>
              </a:rPr>
              <a:t>Sandia National Laboratories is a </a:t>
            </a:r>
            <a:r>
              <a:rPr lang="en-US" sz="650" b="0" i="0" u="none" strike="noStrike" dirty="0" err="1">
                <a:solidFill>
                  <a:schemeClr val="bg1"/>
                </a:solidFill>
                <a:effectLst/>
                <a:latin typeface="+mn-lt"/>
              </a:rPr>
              <a:t>multimission</a:t>
            </a:r>
            <a:r>
              <a:rPr lang="en-US" sz="650" b="0" i="0" u="none" strike="noStrike" dirty="0">
                <a:solidFill>
                  <a:schemeClr val="bg1"/>
                </a:solidFill>
                <a:effectLst/>
                <a:latin typeface="+mn-lt"/>
              </a:rPr>
              <a:t> laboratory managed and operated by National Technology and Engineering Solutions of Sandia, LLC, a wholly owned subsidiary of Honeywell International Inc., for the U.S. Department of Energy’s National Nuclear Security Administration under contract DE-NA0003525</a:t>
            </a:r>
            <a:endParaRPr lang="en-US" sz="650" b="0" i="0" dirty="0">
              <a:solidFill>
                <a:schemeClr val="bg1"/>
              </a:solidFill>
              <a:latin typeface="+mn-lt"/>
            </a:endParaRPr>
          </a:p>
        </p:txBody>
      </p:sp>
      <p:pic>
        <p:nvPicPr>
          <p:cNvPr id="7" name="Picture 6">
            <a:extLst>
              <a:ext uri="{FF2B5EF4-FFF2-40B4-BE49-F238E27FC236}">
                <a16:creationId xmlns:a16="http://schemas.microsoft.com/office/drawing/2014/main" id="{0A0AE077-678A-92E6-6FCF-495EE518593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007600" y="5681777"/>
            <a:ext cx="861218" cy="209688"/>
          </a:xfrm>
          <a:prstGeom prst="rect">
            <a:avLst/>
          </a:prstGeom>
        </p:spPr>
      </p:pic>
      <p:pic>
        <p:nvPicPr>
          <p:cNvPr id="8" name="Picture 7">
            <a:extLst>
              <a:ext uri="{FF2B5EF4-FFF2-40B4-BE49-F238E27FC236}">
                <a16:creationId xmlns:a16="http://schemas.microsoft.com/office/drawing/2014/main" id="{1242D4F8-A71D-6829-77CA-B4326EA3C4E2}"/>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1041002" y="5700166"/>
            <a:ext cx="658267" cy="191198"/>
          </a:xfrm>
          <a:prstGeom prst="rect">
            <a:avLst/>
          </a:prstGeom>
        </p:spPr>
      </p:pic>
      <p:sp>
        <p:nvSpPr>
          <p:cNvPr id="18" name="Text Placeholder 7">
            <a:extLst>
              <a:ext uri="{FF2B5EF4-FFF2-40B4-BE49-F238E27FC236}">
                <a16:creationId xmlns:a16="http://schemas.microsoft.com/office/drawing/2014/main" id="{1E759E8D-369C-956A-8160-6D9E9C7E1F6B}"/>
              </a:ext>
            </a:extLst>
          </p:cNvPr>
          <p:cNvSpPr>
            <a:spLocks noGrp="1"/>
          </p:cNvSpPr>
          <p:nvPr>
            <p:ph type="body" sz="quarter" idx="26" hasCustomPrompt="1"/>
          </p:nvPr>
        </p:nvSpPr>
        <p:spPr>
          <a:xfrm>
            <a:off x="352895" y="4393310"/>
            <a:ext cx="4819650" cy="446913"/>
          </a:xfrm>
        </p:spPr>
        <p:txBody>
          <a:bodyPr lIns="0" rIns="0">
            <a:normAutofit/>
          </a:bodyPr>
          <a:lstStyle>
            <a:lvl1pPr marL="11113" indent="0">
              <a:buFontTx/>
              <a:buNone/>
              <a:tabLst/>
              <a:defRPr sz="1400" b="0" i="1">
                <a:solidFill>
                  <a:schemeClr val="bg1"/>
                </a:solidFill>
                <a:latin typeface="+mn-lt"/>
              </a:defRPr>
            </a:lvl1pPr>
          </a:lstStyle>
          <a:p>
            <a:pPr lvl="0"/>
            <a:r>
              <a:rPr lang="en-US" dirty="0"/>
              <a:t>Click to edit program/organization name</a:t>
            </a:r>
          </a:p>
        </p:txBody>
      </p:sp>
      <p:sp>
        <p:nvSpPr>
          <p:cNvPr id="4" name="Text Placeholder 4">
            <a:extLst>
              <a:ext uri="{FF2B5EF4-FFF2-40B4-BE49-F238E27FC236}">
                <a16:creationId xmlns:a16="http://schemas.microsoft.com/office/drawing/2014/main" id="{05E1BDC2-9B14-F40F-94CC-BC96CE5E5611}"/>
              </a:ext>
            </a:extLst>
          </p:cNvPr>
          <p:cNvSpPr>
            <a:spLocks noGrp="1"/>
          </p:cNvSpPr>
          <p:nvPr>
            <p:ph type="body" sz="quarter" idx="31" hasCustomPrompt="1"/>
          </p:nvPr>
        </p:nvSpPr>
        <p:spPr>
          <a:xfrm>
            <a:off x="352895" y="4888992"/>
            <a:ext cx="4452257" cy="474944"/>
          </a:xfrm>
          <a:prstGeom prst="rect">
            <a:avLst/>
          </a:prstGeom>
        </p:spPr>
        <p:txBody>
          <a:bodyPr lIns="0" tIns="0" rIns="0" bIns="0" anchor="ctr">
            <a:normAutofit/>
          </a:bodyPr>
          <a:lstStyle>
            <a:lvl1pPr marL="0" indent="0">
              <a:lnSpc>
                <a:spcPct val="100000"/>
              </a:lnSpc>
              <a:buFontTx/>
              <a:buNone/>
              <a:defRPr sz="1100" b="0" i="0" spc="50" baseline="0">
                <a:solidFill>
                  <a:schemeClr val="bg1"/>
                </a:solidFill>
                <a:latin typeface="+mn-lt"/>
                <a:ea typeface="Open Sans SemiBold" panose="020B0606030504020204" pitchFamily="34" charset="0"/>
                <a:cs typeface="Open Sans SemiBold" panose="020B0606030504020204" pitchFamily="34" charset="0"/>
              </a:defRPr>
            </a:lvl1pPr>
          </a:lstStyle>
          <a:p>
            <a:pPr lvl="0"/>
            <a:r>
              <a:rPr lang="en-US" dirty="0"/>
              <a:t>Click to add date, location or additional content</a:t>
            </a:r>
          </a:p>
        </p:txBody>
      </p:sp>
      <p:pic>
        <p:nvPicPr>
          <p:cNvPr id="9" name="Picture 8">
            <a:extLst>
              <a:ext uri="{FF2B5EF4-FFF2-40B4-BE49-F238E27FC236}">
                <a16:creationId xmlns:a16="http://schemas.microsoft.com/office/drawing/2014/main" id="{3297AEFF-2856-3FE4-545F-3343807312B3}"/>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4288" r="-3731"/>
          <a:stretch/>
        </p:blipFill>
        <p:spPr>
          <a:xfrm>
            <a:off x="345400" y="279742"/>
            <a:ext cx="1329210" cy="514736"/>
          </a:xfrm>
          <a:prstGeom prst="rect">
            <a:avLst/>
          </a:prstGeom>
        </p:spPr>
      </p:pic>
      <p:sp>
        <p:nvSpPr>
          <p:cNvPr id="10" name="TextBox 9">
            <a:extLst>
              <a:ext uri="{FF2B5EF4-FFF2-40B4-BE49-F238E27FC236}">
                <a16:creationId xmlns:a16="http://schemas.microsoft.com/office/drawing/2014/main" id="{290DC417-E8B8-286D-9BB6-443663A01AFA}"/>
              </a:ext>
            </a:extLst>
          </p:cNvPr>
          <p:cNvSpPr txBox="1"/>
          <p:nvPr userDrawn="1"/>
        </p:nvSpPr>
        <p:spPr>
          <a:xfrm>
            <a:off x="352895" y="924827"/>
            <a:ext cx="4504759" cy="307777"/>
          </a:xfrm>
          <a:prstGeom prst="rect">
            <a:avLst/>
          </a:prstGeom>
          <a:noFill/>
        </p:spPr>
        <p:txBody>
          <a:bodyPr wrap="none" lIns="0" tIns="0" rIns="0" bIns="0" rtlCol="0">
            <a:noAutofit/>
          </a:bodyPr>
          <a:lstStyle/>
          <a:p>
            <a:r>
              <a:rPr lang="en-US" sz="1200" i="1" spc="150" baseline="0" dirty="0">
                <a:solidFill>
                  <a:schemeClr val="bg1"/>
                </a:solidFill>
                <a:latin typeface="+mj-lt"/>
              </a:rPr>
              <a:t>Exceptional service in the national interest</a:t>
            </a:r>
          </a:p>
        </p:txBody>
      </p:sp>
      <p:pic>
        <p:nvPicPr>
          <p:cNvPr id="12" name="Picture 11">
            <a:extLst>
              <a:ext uri="{FF2B5EF4-FFF2-40B4-BE49-F238E27FC236}">
                <a16:creationId xmlns:a16="http://schemas.microsoft.com/office/drawing/2014/main" id="{4C815296-DB72-5CF9-C074-E3EFBFC131B2}"/>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10007600" y="5681777"/>
            <a:ext cx="861218" cy="209688"/>
          </a:xfrm>
          <a:prstGeom prst="rect">
            <a:avLst/>
          </a:prstGeom>
        </p:spPr>
      </p:pic>
      <p:pic>
        <p:nvPicPr>
          <p:cNvPr id="13" name="Picture 12">
            <a:extLst>
              <a:ext uri="{FF2B5EF4-FFF2-40B4-BE49-F238E27FC236}">
                <a16:creationId xmlns:a16="http://schemas.microsoft.com/office/drawing/2014/main" id="{A11EB052-AC4E-78FB-DF03-92CD6D784729}"/>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11041002" y="5700166"/>
            <a:ext cx="658267" cy="191198"/>
          </a:xfrm>
          <a:prstGeom prst="rect">
            <a:avLst/>
          </a:prstGeom>
        </p:spPr>
      </p:pic>
      <p:sp>
        <p:nvSpPr>
          <p:cNvPr id="14" name="Text Placeholder 5">
            <a:extLst>
              <a:ext uri="{FF2B5EF4-FFF2-40B4-BE49-F238E27FC236}">
                <a16:creationId xmlns:a16="http://schemas.microsoft.com/office/drawing/2014/main" id="{BA47EBFF-C97D-2ED7-9E00-C685343679A2}"/>
              </a:ext>
            </a:extLst>
          </p:cNvPr>
          <p:cNvSpPr>
            <a:spLocks noGrp="1"/>
          </p:cNvSpPr>
          <p:nvPr>
            <p:ph type="body" sz="quarter" idx="13" hasCustomPrompt="1"/>
          </p:nvPr>
        </p:nvSpPr>
        <p:spPr>
          <a:xfrm>
            <a:off x="352895" y="0"/>
            <a:ext cx="5753100" cy="228600"/>
          </a:xfrm>
        </p:spPr>
        <p:txBody>
          <a:bodyPr anchor="ctr">
            <a:noAutofit/>
          </a:bodyPr>
          <a:lstStyle>
            <a:lvl1pPr marL="0" indent="0" algn="l">
              <a:spcBef>
                <a:spcPts val="0"/>
              </a:spcBef>
              <a:buFont typeface="Arial" panose="020B0604020202020204" pitchFamily="34" charset="0"/>
              <a:buNone/>
              <a:defRPr sz="900" cap="all" spc="50" baseline="0">
                <a:solidFill>
                  <a:schemeClr val="bg1"/>
                </a:solidFill>
                <a:latin typeface="+mn-lt"/>
                <a:ea typeface="Open Sans SemiBold" panose="020B0706030804020204" pitchFamily="34" charset="0"/>
                <a:cs typeface="Open Sans SemiBold" panose="020B0706030804020204" pitchFamily="34" charset="0"/>
              </a:defRPr>
            </a:lvl1pPr>
            <a:lvl2pPr marL="20116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38404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56692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74980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r>
              <a:rPr lang="en-US" dirty="0"/>
              <a:t>CLICK TO EDIT CONTROL MARKING//CATEGORY</a:t>
            </a:r>
          </a:p>
        </p:txBody>
      </p:sp>
    </p:spTree>
    <p:extLst>
      <p:ext uri="{BB962C8B-B14F-4D97-AF65-F5344CB8AC3E}">
        <p14:creationId xmlns:p14="http://schemas.microsoft.com/office/powerpoint/2010/main" val="143110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Slide_7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2895" y="1804415"/>
            <a:ext cx="6477000" cy="926593"/>
          </a:xfrm>
          <a:prstGeom prst="rect">
            <a:avLst/>
          </a:prstGeom>
        </p:spPr>
        <p:txBody>
          <a:bodyPr lIns="0" tIns="0" rIns="0" bIns="0" anchor="b">
            <a:normAutofit/>
          </a:bodyPr>
          <a:lstStyle>
            <a:lvl1pPr algn="l">
              <a:defRPr sz="3600">
                <a:solidFill>
                  <a:schemeClr val="accent1"/>
                </a:solidFill>
                <a:latin typeface="+mj-lt"/>
              </a:defRPr>
            </a:lvl1pPr>
          </a:lstStyle>
          <a:p>
            <a:r>
              <a:rPr lang="en-US" dirty="0"/>
              <a:t>Click to add title</a:t>
            </a:r>
          </a:p>
        </p:txBody>
      </p:sp>
      <p:sp>
        <p:nvSpPr>
          <p:cNvPr id="3" name="Subtitle 2"/>
          <p:cNvSpPr>
            <a:spLocks noGrp="1"/>
          </p:cNvSpPr>
          <p:nvPr>
            <p:ph type="subTitle" idx="1" hasCustomPrompt="1"/>
          </p:nvPr>
        </p:nvSpPr>
        <p:spPr>
          <a:xfrm>
            <a:off x="352895" y="3718560"/>
            <a:ext cx="5268686" cy="552733"/>
          </a:xfrm>
          <a:prstGeom prst="rect">
            <a:avLst/>
          </a:prstGeom>
        </p:spPr>
        <p:txBody>
          <a:bodyPr lIns="0" tIns="0" rIns="0" bIns="0" anchor="b">
            <a:noAutofit/>
          </a:bodyPr>
          <a:lstStyle>
            <a:lvl1pPr marL="0" indent="0" algn="l">
              <a:buNone/>
              <a:defRPr sz="2000" b="0" spc="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352895" y="2790226"/>
            <a:ext cx="6014120" cy="548968"/>
          </a:xfrm>
          <a:prstGeom prst="rect">
            <a:avLst/>
          </a:prstGeom>
        </p:spPr>
        <p:txBody>
          <a:bodyPr lIns="0" tIns="0" rIns="0" bIns="0">
            <a:normAutofit/>
          </a:bodyPr>
          <a:lstStyle>
            <a:lvl1pPr marL="0" indent="0">
              <a:buNone/>
              <a:defRPr sz="2400" b="0" i="1">
                <a:solidFill>
                  <a:schemeClr val="bg1"/>
                </a:solidFill>
                <a:latin typeface="+mj-lt"/>
              </a:defRPr>
            </a:lvl1pPr>
          </a:lstStyle>
          <a:p>
            <a:pPr lvl="0"/>
            <a:r>
              <a:rPr lang="en-US" dirty="0"/>
              <a:t>Click to add subtitle</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288" r="-3731"/>
          <a:stretch/>
        </p:blipFill>
        <p:spPr>
          <a:xfrm>
            <a:off x="345400" y="279742"/>
            <a:ext cx="1329210" cy="514736"/>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p:nvSpPr>
        <p:spPr>
          <a:xfrm>
            <a:off x="352895" y="924827"/>
            <a:ext cx="4504759" cy="307777"/>
          </a:xfrm>
          <a:prstGeom prst="rect">
            <a:avLst/>
          </a:prstGeom>
          <a:noFill/>
        </p:spPr>
        <p:txBody>
          <a:bodyPr wrap="none" lIns="0" tIns="0" rIns="0" bIns="0" rtlCol="0">
            <a:noAutofit/>
          </a:bodyPr>
          <a:lstStyle/>
          <a:p>
            <a:r>
              <a:rPr lang="en-US" sz="1200" i="1" spc="150" baseline="0" dirty="0">
                <a:solidFill>
                  <a:schemeClr val="tx1"/>
                </a:solidFill>
                <a:latin typeface="+mj-lt"/>
              </a:rPr>
              <a:t>Exceptional service in the national interest</a:t>
            </a:r>
          </a:p>
        </p:txBody>
      </p:sp>
      <p:sp>
        <p:nvSpPr>
          <p:cNvPr id="5" name="Content Placeholder 12">
            <a:extLst>
              <a:ext uri="{FF2B5EF4-FFF2-40B4-BE49-F238E27FC236}">
                <a16:creationId xmlns:a16="http://schemas.microsoft.com/office/drawing/2014/main" id="{9E46B321-F521-14A6-E951-95E996DCCC49}"/>
              </a:ext>
            </a:extLst>
          </p:cNvPr>
          <p:cNvSpPr>
            <a:spLocks noGrp="1"/>
          </p:cNvSpPr>
          <p:nvPr>
            <p:ph sz="quarter" idx="29" hasCustomPrompt="1"/>
          </p:nvPr>
        </p:nvSpPr>
        <p:spPr>
          <a:xfrm>
            <a:off x="8878824" y="6540370"/>
            <a:ext cx="2820445" cy="174373"/>
          </a:xfrm>
        </p:spPr>
        <p:txBody>
          <a:bodyPr lIns="0" rIns="0">
            <a:noAutofit/>
          </a:bodyPr>
          <a:lstStyle>
            <a:lvl1pPr marL="0" indent="0" algn="r">
              <a:buFontTx/>
              <a:buNone/>
              <a:defRPr lang="en-US" sz="800" b="1" i="0" kern="1200" spc="300" baseline="0" dirty="0" smtClean="0">
                <a:solidFill>
                  <a:schemeClr val="tx1"/>
                </a:solidFill>
                <a:latin typeface="+mn-lt"/>
                <a:ea typeface="Open Sans SemiBold" panose="020B0606030504020204" pitchFamily="34" charset="0"/>
                <a:cs typeface="Open Sans SemiBold" panose="020B0606030504020204" pitchFamily="34" charset="0"/>
              </a:defRPr>
            </a:lvl1pPr>
          </a:lstStyle>
          <a:p>
            <a:pPr lvl="0"/>
            <a:r>
              <a:rPr lang="en-US" dirty="0"/>
              <a:t>CLICK TO ADD SAND XXXX-XXXX P</a:t>
            </a:r>
          </a:p>
        </p:txBody>
      </p:sp>
      <p:sp>
        <p:nvSpPr>
          <p:cNvPr id="6" name="TextBox 5">
            <a:extLst>
              <a:ext uri="{FF2B5EF4-FFF2-40B4-BE49-F238E27FC236}">
                <a16:creationId xmlns:a16="http://schemas.microsoft.com/office/drawing/2014/main" id="{604D3931-9672-6FB0-B5BB-E89583E1B803}"/>
              </a:ext>
            </a:extLst>
          </p:cNvPr>
          <p:cNvSpPr txBox="1"/>
          <p:nvPr/>
        </p:nvSpPr>
        <p:spPr>
          <a:xfrm>
            <a:off x="7647627" y="5970071"/>
            <a:ext cx="4051642" cy="391517"/>
          </a:xfrm>
          <a:prstGeom prst="rect">
            <a:avLst/>
          </a:prstGeom>
          <a:noFill/>
        </p:spPr>
        <p:txBody>
          <a:bodyPr wrap="square" lIns="0" tIns="0" rIns="0" bIns="0" rtlCol="0">
            <a:noAutofit/>
          </a:bodyPr>
          <a:lstStyle/>
          <a:p>
            <a:pPr algn="r">
              <a:lnSpc>
                <a:spcPct val="110000"/>
              </a:lnSpc>
            </a:pPr>
            <a:r>
              <a:rPr lang="en-US" sz="650" b="0" i="0" u="none" strike="noStrike" dirty="0">
                <a:solidFill>
                  <a:schemeClr val="bg1"/>
                </a:solidFill>
                <a:effectLst/>
                <a:latin typeface="+mn-lt"/>
              </a:rPr>
              <a:t>Sandia National Laboratories is a </a:t>
            </a:r>
            <a:r>
              <a:rPr lang="en-US" sz="650" b="0" i="0" u="none" strike="noStrike" dirty="0" err="1">
                <a:solidFill>
                  <a:schemeClr val="bg1"/>
                </a:solidFill>
                <a:effectLst/>
                <a:latin typeface="+mn-lt"/>
              </a:rPr>
              <a:t>multimission</a:t>
            </a:r>
            <a:r>
              <a:rPr lang="en-US" sz="650" b="0" i="0" u="none" strike="noStrike" dirty="0">
                <a:solidFill>
                  <a:schemeClr val="bg1"/>
                </a:solidFill>
                <a:effectLst/>
                <a:latin typeface="+mn-lt"/>
              </a:rPr>
              <a:t> laboratory managed and operated by National Technology and Engineering Solutions of Sandia, LLC, a wholly owned subsidiary of Honeywell International Inc., for the U.S. Department of Energy’s National Nuclear Security Administration under contract DE-NA0003525</a:t>
            </a:r>
            <a:endParaRPr lang="en-US" sz="650" b="0" i="0" dirty="0">
              <a:solidFill>
                <a:schemeClr val="bg1"/>
              </a:solidFill>
              <a:latin typeface="+mn-lt"/>
            </a:endParaRPr>
          </a:p>
        </p:txBody>
      </p:sp>
      <p:pic>
        <p:nvPicPr>
          <p:cNvPr id="7" name="Picture 6">
            <a:extLst>
              <a:ext uri="{FF2B5EF4-FFF2-40B4-BE49-F238E27FC236}">
                <a16:creationId xmlns:a16="http://schemas.microsoft.com/office/drawing/2014/main" id="{0A0AE077-678A-92E6-6FCF-495EE518593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007600" y="5681777"/>
            <a:ext cx="861218" cy="209688"/>
          </a:xfrm>
          <a:prstGeom prst="rect">
            <a:avLst/>
          </a:prstGeom>
        </p:spPr>
      </p:pic>
      <p:pic>
        <p:nvPicPr>
          <p:cNvPr id="8" name="Picture 7">
            <a:extLst>
              <a:ext uri="{FF2B5EF4-FFF2-40B4-BE49-F238E27FC236}">
                <a16:creationId xmlns:a16="http://schemas.microsoft.com/office/drawing/2014/main" id="{1242D4F8-A71D-6829-77CA-B4326EA3C4E2}"/>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1041002" y="5700166"/>
            <a:ext cx="658267" cy="191198"/>
          </a:xfrm>
          <a:prstGeom prst="rect">
            <a:avLst/>
          </a:prstGeom>
        </p:spPr>
      </p:pic>
      <p:sp>
        <p:nvSpPr>
          <p:cNvPr id="18" name="Text Placeholder 7">
            <a:extLst>
              <a:ext uri="{FF2B5EF4-FFF2-40B4-BE49-F238E27FC236}">
                <a16:creationId xmlns:a16="http://schemas.microsoft.com/office/drawing/2014/main" id="{1E759E8D-369C-956A-8160-6D9E9C7E1F6B}"/>
              </a:ext>
            </a:extLst>
          </p:cNvPr>
          <p:cNvSpPr>
            <a:spLocks noGrp="1"/>
          </p:cNvSpPr>
          <p:nvPr>
            <p:ph type="body" sz="quarter" idx="26" hasCustomPrompt="1"/>
          </p:nvPr>
        </p:nvSpPr>
        <p:spPr>
          <a:xfrm>
            <a:off x="352895" y="4393310"/>
            <a:ext cx="4819650" cy="446913"/>
          </a:xfrm>
        </p:spPr>
        <p:txBody>
          <a:bodyPr lIns="0" rIns="0">
            <a:normAutofit/>
          </a:bodyPr>
          <a:lstStyle>
            <a:lvl1pPr marL="11113" indent="0">
              <a:buFontTx/>
              <a:buNone/>
              <a:tabLst/>
              <a:defRPr sz="1400" b="0" i="1">
                <a:solidFill>
                  <a:schemeClr val="bg1"/>
                </a:solidFill>
                <a:latin typeface="+mn-lt"/>
              </a:defRPr>
            </a:lvl1pPr>
          </a:lstStyle>
          <a:p>
            <a:pPr lvl="0"/>
            <a:r>
              <a:rPr lang="en-US" dirty="0"/>
              <a:t>Click to edit program/organization name</a:t>
            </a:r>
          </a:p>
        </p:txBody>
      </p:sp>
      <p:sp>
        <p:nvSpPr>
          <p:cNvPr id="4" name="Text Placeholder 4">
            <a:extLst>
              <a:ext uri="{FF2B5EF4-FFF2-40B4-BE49-F238E27FC236}">
                <a16:creationId xmlns:a16="http://schemas.microsoft.com/office/drawing/2014/main" id="{05E1BDC2-9B14-F40F-94CC-BC96CE5E5611}"/>
              </a:ext>
            </a:extLst>
          </p:cNvPr>
          <p:cNvSpPr>
            <a:spLocks noGrp="1"/>
          </p:cNvSpPr>
          <p:nvPr>
            <p:ph type="body" sz="quarter" idx="31" hasCustomPrompt="1"/>
          </p:nvPr>
        </p:nvSpPr>
        <p:spPr>
          <a:xfrm>
            <a:off x="352895" y="4888992"/>
            <a:ext cx="4452257" cy="474944"/>
          </a:xfrm>
          <a:prstGeom prst="rect">
            <a:avLst/>
          </a:prstGeom>
        </p:spPr>
        <p:txBody>
          <a:bodyPr lIns="0" tIns="0" rIns="0" bIns="0" anchor="ctr">
            <a:normAutofit/>
          </a:bodyPr>
          <a:lstStyle>
            <a:lvl1pPr marL="0" indent="0">
              <a:lnSpc>
                <a:spcPct val="100000"/>
              </a:lnSpc>
              <a:buFontTx/>
              <a:buNone/>
              <a:defRPr sz="1100" b="0" i="0" spc="50" baseline="0">
                <a:solidFill>
                  <a:schemeClr val="bg1"/>
                </a:solidFill>
                <a:latin typeface="+mn-lt"/>
                <a:ea typeface="Open Sans SemiBold" panose="020B0606030504020204" pitchFamily="34" charset="0"/>
                <a:cs typeface="Open Sans SemiBold" panose="020B0606030504020204" pitchFamily="34" charset="0"/>
              </a:defRPr>
            </a:lvl1pPr>
          </a:lstStyle>
          <a:p>
            <a:pPr lvl="0"/>
            <a:r>
              <a:rPr lang="en-US" dirty="0"/>
              <a:t>Click to add date, location or additional content</a:t>
            </a:r>
          </a:p>
        </p:txBody>
      </p:sp>
      <p:pic>
        <p:nvPicPr>
          <p:cNvPr id="9" name="Picture 8">
            <a:extLst>
              <a:ext uri="{FF2B5EF4-FFF2-40B4-BE49-F238E27FC236}">
                <a16:creationId xmlns:a16="http://schemas.microsoft.com/office/drawing/2014/main" id="{3297AEFF-2856-3FE4-545F-3343807312B3}"/>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4288" r="-3731"/>
          <a:stretch/>
        </p:blipFill>
        <p:spPr>
          <a:xfrm>
            <a:off x="345400" y="279742"/>
            <a:ext cx="1329210" cy="514736"/>
          </a:xfrm>
          <a:prstGeom prst="rect">
            <a:avLst/>
          </a:prstGeom>
        </p:spPr>
      </p:pic>
      <p:sp>
        <p:nvSpPr>
          <p:cNvPr id="10" name="TextBox 9">
            <a:extLst>
              <a:ext uri="{FF2B5EF4-FFF2-40B4-BE49-F238E27FC236}">
                <a16:creationId xmlns:a16="http://schemas.microsoft.com/office/drawing/2014/main" id="{290DC417-E8B8-286D-9BB6-443663A01AFA}"/>
              </a:ext>
            </a:extLst>
          </p:cNvPr>
          <p:cNvSpPr txBox="1"/>
          <p:nvPr userDrawn="1"/>
        </p:nvSpPr>
        <p:spPr>
          <a:xfrm>
            <a:off x="352895" y="924827"/>
            <a:ext cx="4504759" cy="307777"/>
          </a:xfrm>
          <a:prstGeom prst="rect">
            <a:avLst/>
          </a:prstGeom>
          <a:noFill/>
        </p:spPr>
        <p:txBody>
          <a:bodyPr wrap="none" lIns="0" tIns="0" rIns="0" bIns="0" rtlCol="0">
            <a:noAutofit/>
          </a:bodyPr>
          <a:lstStyle/>
          <a:p>
            <a:r>
              <a:rPr lang="en-US" sz="1200" i="1" spc="150" baseline="0" dirty="0">
                <a:solidFill>
                  <a:schemeClr val="bg1"/>
                </a:solidFill>
                <a:latin typeface="+mj-lt"/>
              </a:rPr>
              <a:t>Exceptional service in the national interest</a:t>
            </a:r>
          </a:p>
        </p:txBody>
      </p:sp>
      <p:pic>
        <p:nvPicPr>
          <p:cNvPr id="12" name="Picture 11">
            <a:extLst>
              <a:ext uri="{FF2B5EF4-FFF2-40B4-BE49-F238E27FC236}">
                <a16:creationId xmlns:a16="http://schemas.microsoft.com/office/drawing/2014/main" id="{4C815296-DB72-5CF9-C074-E3EFBFC131B2}"/>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10007600" y="5681777"/>
            <a:ext cx="861218" cy="209688"/>
          </a:xfrm>
          <a:prstGeom prst="rect">
            <a:avLst/>
          </a:prstGeom>
        </p:spPr>
      </p:pic>
      <p:pic>
        <p:nvPicPr>
          <p:cNvPr id="13" name="Picture 12">
            <a:extLst>
              <a:ext uri="{FF2B5EF4-FFF2-40B4-BE49-F238E27FC236}">
                <a16:creationId xmlns:a16="http://schemas.microsoft.com/office/drawing/2014/main" id="{A11EB052-AC4E-78FB-DF03-92CD6D784729}"/>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11041002" y="5700166"/>
            <a:ext cx="658267" cy="191198"/>
          </a:xfrm>
          <a:prstGeom prst="rect">
            <a:avLst/>
          </a:prstGeom>
        </p:spPr>
      </p:pic>
      <p:sp>
        <p:nvSpPr>
          <p:cNvPr id="14" name="Text Placeholder 5">
            <a:extLst>
              <a:ext uri="{FF2B5EF4-FFF2-40B4-BE49-F238E27FC236}">
                <a16:creationId xmlns:a16="http://schemas.microsoft.com/office/drawing/2014/main" id="{BA47EBFF-C97D-2ED7-9E00-C685343679A2}"/>
              </a:ext>
            </a:extLst>
          </p:cNvPr>
          <p:cNvSpPr>
            <a:spLocks noGrp="1"/>
          </p:cNvSpPr>
          <p:nvPr>
            <p:ph type="body" sz="quarter" idx="13" hasCustomPrompt="1"/>
          </p:nvPr>
        </p:nvSpPr>
        <p:spPr>
          <a:xfrm>
            <a:off x="352895" y="0"/>
            <a:ext cx="5753100" cy="228600"/>
          </a:xfrm>
        </p:spPr>
        <p:txBody>
          <a:bodyPr anchor="ctr">
            <a:noAutofit/>
          </a:bodyPr>
          <a:lstStyle>
            <a:lvl1pPr marL="0" indent="0" algn="l">
              <a:spcBef>
                <a:spcPts val="0"/>
              </a:spcBef>
              <a:buFont typeface="Arial" panose="020B0604020202020204" pitchFamily="34" charset="0"/>
              <a:buNone/>
              <a:defRPr sz="900" cap="all" spc="50" baseline="0">
                <a:solidFill>
                  <a:schemeClr val="bg1"/>
                </a:solidFill>
                <a:latin typeface="+mn-lt"/>
                <a:ea typeface="Open Sans SemiBold" panose="020B0706030804020204" pitchFamily="34" charset="0"/>
                <a:cs typeface="Open Sans SemiBold" panose="020B0706030804020204" pitchFamily="34" charset="0"/>
              </a:defRPr>
            </a:lvl1pPr>
            <a:lvl2pPr marL="20116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38404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56692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74980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r>
              <a:rPr lang="en-US" dirty="0"/>
              <a:t>CLICK TO EDIT CONTROL MARKING//CATEGORY</a:t>
            </a:r>
          </a:p>
        </p:txBody>
      </p:sp>
      <p:sp>
        <p:nvSpPr>
          <p:cNvPr id="19" name="Rectangle 18">
            <a:extLst>
              <a:ext uri="{FF2B5EF4-FFF2-40B4-BE49-F238E27FC236}">
                <a16:creationId xmlns:a16="http://schemas.microsoft.com/office/drawing/2014/main" id="{BD33CF60-6400-AB11-F82D-43ADDF2F14BB}"/>
              </a:ext>
            </a:extLst>
          </p:cNvPr>
          <p:cNvSpPr/>
          <p:nvPr userDrawn="1"/>
        </p:nvSpPr>
        <p:spPr>
          <a:xfrm>
            <a:off x="10007600" y="1605280"/>
            <a:ext cx="2184400" cy="3647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03A25439-40DD-3608-4C0D-4EDC8D0BD1A8}"/>
              </a:ext>
            </a:extLst>
          </p:cNvPr>
          <p:cNvPicPr>
            <a:picLocks noChangeAspect="1"/>
          </p:cNvPicPr>
          <p:nvPr userDrawn="1"/>
        </p:nvPicPr>
        <p:blipFill>
          <a:blip r:embed="rId6"/>
          <a:stretch>
            <a:fillRect/>
          </a:stretch>
        </p:blipFill>
        <p:spPr>
          <a:xfrm>
            <a:off x="10228259" y="593993"/>
            <a:ext cx="1412128" cy="1923547"/>
          </a:xfrm>
          <a:prstGeom prst="rect">
            <a:avLst/>
          </a:prstGeom>
        </p:spPr>
      </p:pic>
    </p:spTree>
    <p:extLst>
      <p:ext uri="{BB962C8B-B14F-4D97-AF65-F5344CB8AC3E}">
        <p14:creationId xmlns:p14="http://schemas.microsoft.com/office/powerpoint/2010/main" val="219919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Slide_Photo_7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2895" y="1804415"/>
            <a:ext cx="6477000" cy="926593"/>
          </a:xfrm>
          <a:prstGeom prst="rect">
            <a:avLst/>
          </a:prstGeom>
        </p:spPr>
        <p:txBody>
          <a:bodyPr lIns="0" tIns="0" rIns="0" bIns="0" anchor="b">
            <a:normAutofit/>
          </a:bodyPr>
          <a:lstStyle>
            <a:lvl1pPr algn="l">
              <a:defRPr sz="3600">
                <a:solidFill>
                  <a:schemeClr val="accent1"/>
                </a:solidFill>
                <a:latin typeface="+mj-lt"/>
              </a:defRPr>
            </a:lvl1pPr>
          </a:lstStyle>
          <a:p>
            <a:r>
              <a:rPr lang="en-US" dirty="0"/>
              <a:t>Click to add title</a:t>
            </a:r>
          </a:p>
        </p:txBody>
      </p:sp>
      <p:sp>
        <p:nvSpPr>
          <p:cNvPr id="3" name="Subtitle 2"/>
          <p:cNvSpPr>
            <a:spLocks noGrp="1"/>
          </p:cNvSpPr>
          <p:nvPr>
            <p:ph type="subTitle" idx="1" hasCustomPrompt="1"/>
          </p:nvPr>
        </p:nvSpPr>
        <p:spPr>
          <a:xfrm>
            <a:off x="352895" y="3718560"/>
            <a:ext cx="5268686" cy="552733"/>
          </a:xfrm>
          <a:prstGeom prst="rect">
            <a:avLst/>
          </a:prstGeom>
        </p:spPr>
        <p:txBody>
          <a:bodyPr lIns="0" tIns="0" rIns="0" bIns="0" anchor="b">
            <a:noAutofit/>
          </a:bodyPr>
          <a:lstStyle>
            <a:lvl1pPr marL="0" indent="0" algn="l">
              <a:buNone/>
              <a:defRPr sz="2000" b="0" spc="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352895" y="2790226"/>
            <a:ext cx="6014120" cy="548968"/>
          </a:xfrm>
          <a:prstGeom prst="rect">
            <a:avLst/>
          </a:prstGeom>
        </p:spPr>
        <p:txBody>
          <a:bodyPr lIns="0" tIns="0" rIns="0" bIns="0">
            <a:normAutofit/>
          </a:bodyPr>
          <a:lstStyle>
            <a:lvl1pPr marL="0" indent="0">
              <a:buNone/>
              <a:defRPr sz="2400" b="0" i="1">
                <a:solidFill>
                  <a:schemeClr val="bg1"/>
                </a:solidFill>
                <a:latin typeface="+mj-lt"/>
              </a:defRPr>
            </a:lvl1pPr>
          </a:lstStyle>
          <a:p>
            <a:pPr lvl="0"/>
            <a:r>
              <a:rPr lang="en-US" dirty="0"/>
              <a:t>Click to add subtitle</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288" r="-3731"/>
          <a:stretch/>
        </p:blipFill>
        <p:spPr>
          <a:xfrm>
            <a:off x="345400" y="279742"/>
            <a:ext cx="1329210" cy="514736"/>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p:nvSpPr>
        <p:spPr>
          <a:xfrm>
            <a:off x="352895" y="924827"/>
            <a:ext cx="4504759" cy="307777"/>
          </a:xfrm>
          <a:prstGeom prst="rect">
            <a:avLst/>
          </a:prstGeom>
          <a:noFill/>
        </p:spPr>
        <p:txBody>
          <a:bodyPr wrap="none" lIns="0" tIns="0" rIns="0" bIns="0" rtlCol="0">
            <a:noAutofit/>
          </a:bodyPr>
          <a:lstStyle/>
          <a:p>
            <a:r>
              <a:rPr lang="en-US" sz="1200" i="1" spc="150" baseline="0" dirty="0">
                <a:solidFill>
                  <a:schemeClr val="tx1"/>
                </a:solidFill>
                <a:latin typeface="+mj-lt"/>
              </a:rPr>
              <a:t>Exceptional service in the national interest</a:t>
            </a:r>
          </a:p>
        </p:txBody>
      </p:sp>
      <p:sp>
        <p:nvSpPr>
          <p:cNvPr id="5" name="Content Placeholder 12">
            <a:extLst>
              <a:ext uri="{FF2B5EF4-FFF2-40B4-BE49-F238E27FC236}">
                <a16:creationId xmlns:a16="http://schemas.microsoft.com/office/drawing/2014/main" id="{9E46B321-F521-14A6-E951-95E996DCCC49}"/>
              </a:ext>
            </a:extLst>
          </p:cNvPr>
          <p:cNvSpPr>
            <a:spLocks noGrp="1"/>
          </p:cNvSpPr>
          <p:nvPr>
            <p:ph sz="quarter" idx="29" hasCustomPrompt="1"/>
          </p:nvPr>
        </p:nvSpPr>
        <p:spPr>
          <a:xfrm>
            <a:off x="8878824" y="6540370"/>
            <a:ext cx="2820445" cy="174373"/>
          </a:xfrm>
        </p:spPr>
        <p:txBody>
          <a:bodyPr lIns="0" rIns="0">
            <a:noAutofit/>
          </a:bodyPr>
          <a:lstStyle>
            <a:lvl1pPr marL="0" indent="0" algn="r">
              <a:buFontTx/>
              <a:buNone/>
              <a:defRPr lang="en-US" sz="800" b="1" i="0" kern="1200" spc="300" baseline="0" dirty="0" smtClean="0">
                <a:solidFill>
                  <a:schemeClr val="tx1"/>
                </a:solidFill>
                <a:latin typeface="+mn-lt"/>
                <a:ea typeface="Open Sans SemiBold" panose="020B0606030504020204" pitchFamily="34" charset="0"/>
                <a:cs typeface="Open Sans SemiBold" panose="020B0606030504020204" pitchFamily="34" charset="0"/>
              </a:defRPr>
            </a:lvl1pPr>
          </a:lstStyle>
          <a:p>
            <a:pPr lvl="0"/>
            <a:r>
              <a:rPr lang="en-US" dirty="0"/>
              <a:t>CLICK TO ADD SAND XXXX-XXXX P</a:t>
            </a:r>
          </a:p>
        </p:txBody>
      </p:sp>
      <p:sp>
        <p:nvSpPr>
          <p:cNvPr id="6" name="TextBox 5">
            <a:extLst>
              <a:ext uri="{FF2B5EF4-FFF2-40B4-BE49-F238E27FC236}">
                <a16:creationId xmlns:a16="http://schemas.microsoft.com/office/drawing/2014/main" id="{604D3931-9672-6FB0-B5BB-E89583E1B803}"/>
              </a:ext>
            </a:extLst>
          </p:cNvPr>
          <p:cNvSpPr txBox="1"/>
          <p:nvPr/>
        </p:nvSpPr>
        <p:spPr>
          <a:xfrm>
            <a:off x="7647627" y="5970071"/>
            <a:ext cx="4051642" cy="391517"/>
          </a:xfrm>
          <a:prstGeom prst="rect">
            <a:avLst/>
          </a:prstGeom>
          <a:noFill/>
        </p:spPr>
        <p:txBody>
          <a:bodyPr wrap="square" lIns="0" tIns="0" rIns="0" bIns="0" rtlCol="0">
            <a:noAutofit/>
          </a:bodyPr>
          <a:lstStyle/>
          <a:p>
            <a:pPr algn="r">
              <a:lnSpc>
                <a:spcPct val="110000"/>
              </a:lnSpc>
            </a:pPr>
            <a:r>
              <a:rPr lang="en-US" sz="650" b="0" i="0" u="none" strike="noStrike" dirty="0">
                <a:solidFill>
                  <a:schemeClr val="bg1"/>
                </a:solidFill>
                <a:effectLst/>
                <a:latin typeface="+mn-lt"/>
              </a:rPr>
              <a:t>Sandia National Laboratories is a </a:t>
            </a:r>
            <a:r>
              <a:rPr lang="en-US" sz="650" b="0" i="0" u="none" strike="noStrike" dirty="0" err="1">
                <a:solidFill>
                  <a:schemeClr val="bg1"/>
                </a:solidFill>
                <a:effectLst/>
                <a:latin typeface="+mn-lt"/>
              </a:rPr>
              <a:t>multimission</a:t>
            </a:r>
            <a:r>
              <a:rPr lang="en-US" sz="650" b="0" i="0" u="none" strike="noStrike" dirty="0">
                <a:solidFill>
                  <a:schemeClr val="bg1"/>
                </a:solidFill>
                <a:effectLst/>
                <a:latin typeface="+mn-lt"/>
              </a:rPr>
              <a:t> laboratory managed and operated by National Technology and Engineering Solutions of Sandia, LLC, a wholly owned subsidiary of Honeywell International Inc., for the U.S. Department of Energy’s National Nuclear Security Administration under contract DE-NA0003525</a:t>
            </a:r>
            <a:endParaRPr lang="en-US" sz="650" b="0" i="0" dirty="0">
              <a:solidFill>
                <a:schemeClr val="bg1"/>
              </a:solidFill>
              <a:latin typeface="+mn-lt"/>
            </a:endParaRPr>
          </a:p>
        </p:txBody>
      </p:sp>
      <p:pic>
        <p:nvPicPr>
          <p:cNvPr id="7" name="Picture 6">
            <a:extLst>
              <a:ext uri="{FF2B5EF4-FFF2-40B4-BE49-F238E27FC236}">
                <a16:creationId xmlns:a16="http://schemas.microsoft.com/office/drawing/2014/main" id="{0A0AE077-678A-92E6-6FCF-495EE518593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007600" y="5681777"/>
            <a:ext cx="861218" cy="209688"/>
          </a:xfrm>
          <a:prstGeom prst="rect">
            <a:avLst/>
          </a:prstGeom>
        </p:spPr>
      </p:pic>
      <p:pic>
        <p:nvPicPr>
          <p:cNvPr id="8" name="Picture 7">
            <a:extLst>
              <a:ext uri="{FF2B5EF4-FFF2-40B4-BE49-F238E27FC236}">
                <a16:creationId xmlns:a16="http://schemas.microsoft.com/office/drawing/2014/main" id="{1242D4F8-A71D-6829-77CA-B4326EA3C4E2}"/>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1041002" y="5700166"/>
            <a:ext cx="658267" cy="191198"/>
          </a:xfrm>
          <a:prstGeom prst="rect">
            <a:avLst/>
          </a:prstGeom>
        </p:spPr>
      </p:pic>
      <p:sp>
        <p:nvSpPr>
          <p:cNvPr id="18" name="Text Placeholder 7">
            <a:extLst>
              <a:ext uri="{FF2B5EF4-FFF2-40B4-BE49-F238E27FC236}">
                <a16:creationId xmlns:a16="http://schemas.microsoft.com/office/drawing/2014/main" id="{1E759E8D-369C-956A-8160-6D9E9C7E1F6B}"/>
              </a:ext>
            </a:extLst>
          </p:cNvPr>
          <p:cNvSpPr>
            <a:spLocks noGrp="1"/>
          </p:cNvSpPr>
          <p:nvPr>
            <p:ph type="body" sz="quarter" idx="26" hasCustomPrompt="1"/>
          </p:nvPr>
        </p:nvSpPr>
        <p:spPr>
          <a:xfrm>
            <a:off x="352895" y="4393310"/>
            <a:ext cx="4819650" cy="446913"/>
          </a:xfrm>
        </p:spPr>
        <p:txBody>
          <a:bodyPr lIns="0" rIns="0">
            <a:normAutofit/>
          </a:bodyPr>
          <a:lstStyle>
            <a:lvl1pPr marL="11113" indent="0">
              <a:buFontTx/>
              <a:buNone/>
              <a:tabLst/>
              <a:defRPr sz="1400" b="0" i="1">
                <a:solidFill>
                  <a:schemeClr val="bg1"/>
                </a:solidFill>
                <a:latin typeface="+mn-lt"/>
              </a:defRPr>
            </a:lvl1pPr>
          </a:lstStyle>
          <a:p>
            <a:pPr lvl="0"/>
            <a:r>
              <a:rPr lang="en-US" dirty="0"/>
              <a:t>Click to edit program/organization name</a:t>
            </a:r>
          </a:p>
        </p:txBody>
      </p:sp>
      <p:sp>
        <p:nvSpPr>
          <p:cNvPr id="4" name="Text Placeholder 4">
            <a:extLst>
              <a:ext uri="{FF2B5EF4-FFF2-40B4-BE49-F238E27FC236}">
                <a16:creationId xmlns:a16="http://schemas.microsoft.com/office/drawing/2014/main" id="{05E1BDC2-9B14-F40F-94CC-BC96CE5E5611}"/>
              </a:ext>
            </a:extLst>
          </p:cNvPr>
          <p:cNvSpPr>
            <a:spLocks noGrp="1"/>
          </p:cNvSpPr>
          <p:nvPr>
            <p:ph type="body" sz="quarter" idx="31" hasCustomPrompt="1"/>
          </p:nvPr>
        </p:nvSpPr>
        <p:spPr>
          <a:xfrm>
            <a:off x="352895" y="4888992"/>
            <a:ext cx="4452257" cy="474944"/>
          </a:xfrm>
          <a:prstGeom prst="rect">
            <a:avLst/>
          </a:prstGeom>
        </p:spPr>
        <p:txBody>
          <a:bodyPr lIns="0" tIns="0" rIns="0" bIns="0" anchor="ctr">
            <a:normAutofit/>
          </a:bodyPr>
          <a:lstStyle>
            <a:lvl1pPr marL="0" indent="0">
              <a:lnSpc>
                <a:spcPct val="100000"/>
              </a:lnSpc>
              <a:buFontTx/>
              <a:buNone/>
              <a:defRPr sz="1100" b="0" i="0" spc="50" baseline="0">
                <a:solidFill>
                  <a:schemeClr val="bg1"/>
                </a:solidFill>
                <a:latin typeface="+mn-lt"/>
                <a:ea typeface="Open Sans SemiBold" panose="020B0606030504020204" pitchFamily="34" charset="0"/>
                <a:cs typeface="Open Sans SemiBold" panose="020B0606030504020204" pitchFamily="34" charset="0"/>
              </a:defRPr>
            </a:lvl1pPr>
          </a:lstStyle>
          <a:p>
            <a:pPr lvl="0"/>
            <a:r>
              <a:rPr lang="en-US" dirty="0"/>
              <a:t>Click to add date, location or additional content</a:t>
            </a:r>
          </a:p>
        </p:txBody>
      </p:sp>
      <p:pic>
        <p:nvPicPr>
          <p:cNvPr id="9" name="Picture 8">
            <a:extLst>
              <a:ext uri="{FF2B5EF4-FFF2-40B4-BE49-F238E27FC236}">
                <a16:creationId xmlns:a16="http://schemas.microsoft.com/office/drawing/2014/main" id="{3297AEFF-2856-3FE4-545F-3343807312B3}"/>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4288" r="-3731"/>
          <a:stretch/>
        </p:blipFill>
        <p:spPr>
          <a:xfrm>
            <a:off x="345400" y="279742"/>
            <a:ext cx="1329210" cy="514736"/>
          </a:xfrm>
          <a:prstGeom prst="rect">
            <a:avLst/>
          </a:prstGeom>
        </p:spPr>
      </p:pic>
      <p:sp>
        <p:nvSpPr>
          <p:cNvPr id="10" name="TextBox 9">
            <a:extLst>
              <a:ext uri="{FF2B5EF4-FFF2-40B4-BE49-F238E27FC236}">
                <a16:creationId xmlns:a16="http://schemas.microsoft.com/office/drawing/2014/main" id="{290DC417-E8B8-286D-9BB6-443663A01AFA}"/>
              </a:ext>
            </a:extLst>
          </p:cNvPr>
          <p:cNvSpPr txBox="1"/>
          <p:nvPr userDrawn="1"/>
        </p:nvSpPr>
        <p:spPr>
          <a:xfrm>
            <a:off x="352895" y="924827"/>
            <a:ext cx="4504759" cy="307777"/>
          </a:xfrm>
          <a:prstGeom prst="rect">
            <a:avLst/>
          </a:prstGeom>
          <a:noFill/>
        </p:spPr>
        <p:txBody>
          <a:bodyPr wrap="none" lIns="0" tIns="0" rIns="0" bIns="0" rtlCol="0">
            <a:noAutofit/>
          </a:bodyPr>
          <a:lstStyle/>
          <a:p>
            <a:r>
              <a:rPr lang="en-US" sz="1200" i="1" spc="150" baseline="0" dirty="0">
                <a:solidFill>
                  <a:schemeClr val="bg1"/>
                </a:solidFill>
                <a:latin typeface="+mj-lt"/>
              </a:rPr>
              <a:t>Exceptional service in the national interest</a:t>
            </a:r>
          </a:p>
        </p:txBody>
      </p:sp>
      <p:pic>
        <p:nvPicPr>
          <p:cNvPr id="12" name="Picture 11">
            <a:extLst>
              <a:ext uri="{FF2B5EF4-FFF2-40B4-BE49-F238E27FC236}">
                <a16:creationId xmlns:a16="http://schemas.microsoft.com/office/drawing/2014/main" id="{4C815296-DB72-5CF9-C074-E3EFBFC131B2}"/>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10007600" y="5681777"/>
            <a:ext cx="861218" cy="209688"/>
          </a:xfrm>
          <a:prstGeom prst="rect">
            <a:avLst/>
          </a:prstGeom>
        </p:spPr>
      </p:pic>
      <p:pic>
        <p:nvPicPr>
          <p:cNvPr id="13" name="Picture 12">
            <a:extLst>
              <a:ext uri="{FF2B5EF4-FFF2-40B4-BE49-F238E27FC236}">
                <a16:creationId xmlns:a16="http://schemas.microsoft.com/office/drawing/2014/main" id="{A11EB052-AC4E-78FB-DF03-92CD6D784729}"/>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11041002" y="5700166"/>
            <a:ext cx="658267" cy="191198"/>
          </a:xfrm>
          <a:prstGeom prst="rect">
            <a:avLst/>
          </a:prstGeom>
        </p:spPr>
      </p:pic>
      <p:sp>
        <p:nvSpPr>
          <p:cNvPr id="17" name="Picture Placeholder 16">
            <a:extLst>
              <a:ext uri="{FF2B5EF4-FFF2-40B4-BE49-F238E27FC236}">
                <a16:creationId xmlns:a16="http://schemas.microsoft.com/office/drawing/2014/main" id="{5D8068C1-323F-572A-96F9-3C07CF172E93}"/>
              </a:ext>
            </a:extLst>
          </p:cNvPr>
          <p:cNvSpPr>
            <a:spLocks noGrp="1"/>
          </p:cNvSpPr>
          <p:nvPr>
            <p:ph type="pic" sz="quarter" idx="32" hasCustomPrompt="1"/>
          </p:nvPr>
        </p:nvSpPr>
        <p:spPr>
          <a:xfrm>
            <a:off x="7677150" y="1"/>
            <a:ext cx="3467099" cy="1676400"/>
          </a:xfrm>
          <a:prstGeom prst="parallelogram">
            <a:avLst>
              <a:gd name="adj" fmla="val 73223"/>
            </a:avLst>
          </a:prstGeom>
          <a:noFill/>
          <a:ln>
            <a:noFill/>
          </a:ln>
        </p:spPr>
        <p:txBody>
          <a:bodyPr anchor="t">
            <a:normAutofit/>
          </a:bodyPr>
          <a:lstStyle>
            <a:lvl1pPr marL="0" indent="0" algn="ctr">
              <a:buNone/>
              <a:defRPr sz="1800"/>
            </a:lvl1pPr>
          </a:lstStyle>
          <a:p>
            <a:r>
              <a:rPr lang="en-US" dirty="0"/>
              <a:t>Add image</a:t>
            </a:r>
          </a:p>
        </p:txBody>
      </p:sp>
      <p:sp>
        <p:nvSpPr>
          <p:cNvPr id="19" name="Picture Placeholder 16">
            <a:extLst>
              <a:ext uri="{FF2B5EF4-FFF2-40B4-BE49-F238E27FC236}">
                <a16:creationId xmlns:a16="http://schemas.microsoft.com/office/drawing/2014/main" id="{6ECFC8AD-FDE1-C946-6F19-1D200A5C7EB5}"/>
              </a:ext>
            </a:extLst>
          </p:cNvPr>
          <p:cNvSpPr>
            <a:spLocks noGrp="1"/>
          </p:cNvSpPr>
          <p:nvPr>
            <p:ph type="pic" sz="quarter" idx="33" hasCustomPrompt="1"/>
          </p:nvPr>
        </p:nvSpPr>
        <p:spPr>
          <a:xfrm>
            <a:off x="6424422" y="1728217"/>
            <a:ext cx="3467099" cy="1676400"/>
          </a:xfrm>
          <a:prstGeom prst="parallelogram">
            <a:avLst>
              <a:gd name="adj" fmla="val 73223"/>
            </a:avLst>
          </a:prstGeom>
          <a:noFill/>
          <a:ln>
            <a:noFill/>
          </a:ln>
        </p:spPr>
        <p:txBody>
          <a:bodyPr>
            <a:normAutofit/>
          </a:bodyPr>
          <a:lstStyle>
            <a:lvl1pPr marL="0" indent="0" algn="ctr">
              <a:buNone/>
              <a:defRPr sz="1800"/>
            </a:lvl1pPr>
          </a:lstStyle>
          <a:p>
            <a:r>
              <a:rPr lang="en-US" dirty="0"/>
              <a:t>Add image</a:t>
            </a:r>
          </a:p>
        </p:txBody>
      </p:sp>
      <p:sp>
        <p:nvSpPr>
          <p:cNvPr id="20" name="Picture Placeholder 16">
            <a:extLst>
              <a:ext uri="{FF2B5EF4-FFF2-40B4-BE49-F238E27FC236}">
                <a16:creationId xmlns:a16="http://schemas.microsoft.com/office/drawing/2014/main" id="{086AE18A-883A-AF55-B395-94D7303F8A07}"/>
              </a:ext>
            </a:extLst>
          </p:cNvPr>
          <p:cNvSpPr>
            <a:spLocks noGrp="1"/>
          </p:cNvSpPr>
          <p:nvPr>
            <p:ph type="pic" sz="quarter" idx="34" hasCustomPrompt="1"/>
          </p:nvPr>
        </p:nvSpPr>
        <p:spPr>
          <a:xfrm>
            <a:off x="5144262" y="3456433"/>
            <a:ext cx="3467099" cy="1676400"/>
          </a:xfrm>
          <a:prstGeom prst="parallelogram">
            <a:avLst>
              <a:gd name="adj" fmla="val 73223"/>
            </a:avLst>
          </a:prstGeom>
          <a:noFill/>
          <a:ln>
            <a:noFill/>
          </a:ln>
        </p:spPr>
        <p:txBody>
          <a:bodyPr>
            <a:normAutofit/>
          </a:bodyPr>
          <a:lstStyle>
            <a:lvl1pPr marL="0" indent="0" algn="ctr">
              <a:buNone/>
              <a:defRPr sz="1800"/>
            </a:lvl1pPr>
          </a:lstStyle>
          <a:p>
            <a:r>
              <a:rPr lang="en-US" dirty="0"/>
              <a:t>Add image</a:t>
            </a:r>
          </a:p>
        </p:txBody>
      </p:sp>
      <p:sp>
        <p:nvSpPr>
          <p:cNvPr id="21" name="Picture Placeholder 16">
            <a:extLst>
              <a:ext uri="{FF2B5EF4-FFF2-40B4-BE49-F238E27FC236}">
                <a16:creationId xmlns:a16="http://schemas.microsoft.com/office/drawing/2014/main" id="{403128C2-8DFF-BDBA-C323-B9EE2FD9A542}"/>
              </a:ext>
            </a:extLst>
          </p:cNvPr>
          <p:cNvSpPr>
            <a:spLocks noGrp="1"/>
          </p:cNvSpPr>
          <p:nvPr>
            <p:ph type="pic" sz="quarter" idx="35" hasCustomPrompt="1"/>
          </p:nvPr>
        </p:nvSpPr>
        <p:spPr>
          <a:xfrm>
            <a:off x="3900678" y="5175505"/>
            <a:ext cx="3467099" cy="1676400"/>
          </a:xfrm>
          <a:prstGeom prst="parallelogram">
            <a:avLst>
              <a:gd name="adj" fmla="val 73223"/>
            </a:avLst>
          </a:prstGeom>
          <a:noFill/>
          <a:ln>
            <a:noFill/>
          </a:ln>
        </p:spPr>
        <p:txBody>
          <a:bodyPr>
            <a:normAutofit/>
          </a:bodyPr>
          <a:lstStyle>
            <a:lvl1pPr marL="0" indent="0" algn="ctr">
              <a:buNone/>
              <a:defRPr sz="1800"/>
            </a:lvl1pPr>
          </a:lstStyle>
          <a:p>
            <a:r>
              <a:rPr lang="en-US" dirty="0"/>
              <a:t>Add image</a:t>
            </a:r>
          </a:p>
        </p:txBody>
      </p:sp>
      <p:sp>
        <p:nvSpPr>
          <p:cNvPr id="14" name="Text Placeholder 5">
            <a:extLst>
              <a:ext uri="{FF2B5EF4-FFF2-40B4-BE49-F238E27FC236}">
                <a16:creationId xmlns:a16="http://schemas.microsoft.com/office/drawing/2014/main" id="{8C0D6C5F-2EE1-E366-3882-F2CA4D85B840}"/>
              </a:ext>
            </a:extLst>
          </p:cNvPr>
          <p:cNvSpPr>
            <a:spLocks noGrp="1"/>
          </p:cNvSpPr>
          <p:nvPr>
            <p:ph type="body" sz="quarter" idx="13" hasCustomPrompt="1"/>
          </p:nvPr>
        </p:nvSpPr>
        <p:spPr>
          <a:xfrm>
            <a:off x="352895" y="0"/>
            <a:ext cx="5753100" cy="228600"/>
          </a:xfrm>
        </p:spPr>
        <p:txBody>
          <a:bodyPr anchor="ctr">
            <a:noAutofit/>
          </a:bodyPr>
          <a:lstStyle>
            <a:lvl1pPr marL="0" indent="0" algn="l">
              <a:spcBef>
                <a:spcPts val="0"/>
              </a:spcBef>
              <a:buFont typeface="Arial" panose="020B0604020202020204" pitchFamily="34" charset="0"/>
              <a:buNone/>
              <a:defRPr sz="900" cap="all" spc="50" baseline="0">
                <a:solidFill>
                  <a:schemeClr val="bg1"/>
                </a:solidFill>
                <a:latin typeface="+mn-lt"/>
                <a:ea typeface="Open Sans SemiBold" panose="020B0706030804020204" pitchFamily="34" charset="0"/>
                <a:cs typeface="Open Sans SemiBold" panose="020B0706030804020204" pitchFamily="34" charset="0"/>
              </a:defRPr>
            </a:lvl1pPr>
            <a:lvl2pPr marL="20116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38404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56692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74980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r>
              <a:rPr lang="en-US" dirty="0"/>
              <a:t>CLICK TO EDIT CONTROL MARKING//CATEGORY</a:t>
            </a:r>
          </a:p>
        </p:txBody>
      </p:sp>
      <p:sp>
        <p:nvSpPr>
          <p:cNvPr id="22" name="Rectangle 21">
            <a:extLst>
              <a:ext uri="{FF2B5EF4-FFF2-40B4-BE49-F238E27FC236}">
                <a16:creationId xmlns:a16="http://schemas.microsoft.com/office/drawing/2014/main" id="{69D301A3-AD9C-7550-DC51-671F56F95159}"/>
              </a:ext>
            </a:extLst>
          </p:cNvPr>
          <p:cNvSpPr/>
          <p:nvPr userDrawn="1"/>
        </p:nvSpPr>
        <p:spPr>
          <a:xfrm>
            <a:off x="10007600" y="2349910"/>
            <a:ext cx="2184400" cy="28926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3CB23FE-4FDE-BC57-E9EA-CD187D81C79E}"/>
              </a:ext>
            </a:extLst>
          </p:cNvPr>
          <p:cNvPicPr>
            <a:picLocks noChangeAspect="1"/>
          </p:cNvPicPr>
          <p:nvPr userDrawn="1"/>
        </p:nvPicPr>
        <p:blipFill>
          <a:blip r:embed="rId6"/>
          <a:stretch>
            <a:fillRect/>
          </a:stretch>
        </p:blipFill>
        <p:spPr>
          <a:xfrm>
            <a:off x="9856546" y="2464954"/>
            <a:ext cx="1652968" cy="2251611"/>
          </a:xfrm>
          <a:prstGeom prst="rect">
            <a:avLst/>
          </a:prstGeom>
        </p:spPr>
      </p:pic>
    </p:spTree>
    <p:extLst>
      <p:ext uri="{BB962C8B-B14F-4D97-AF65-F5344CB8AC3E}">
        <p14:creationId xmlns:p14="http://schemas.microsoft.com/office/powerpoint/2010/main" val="7873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58CA25-B5AF-5243-C9C8-8048164583F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298936" y="6483096"/>
            <a:ext cx="893064" cy="374904"/>
          </a:xfrm>
          <a:prstGeom prst="rect">
            <a:avLst/>
          </a:prstGeom>
        </p:spPr>
      </p:pic>
      <p:sp>
        <p:nvSpPr>
          <p:cNvPr id="2" name="Title 1"/>
          <p:cNvSpPr>
            <a:spLocks noGrp="1"/>
          </p:cNvSpPr>
          <p:nvPr>
            <p:ph type="ctrTitle" hasCustomPrompt="1"/>
          </p:nvPr>
        </p:nvSpPr>
        <p:spPr>
          <a:xfrm>
            <a:off x="4161692" y="2031023"/>
            <a:ext cx="3868616" cy="2795954"/>
          </a:xfrm>
          <a:prstGeom prst="rect">
            <a:avLst/>
          </a:prstGeom>
        </p:spPr>
        <p:txBody>
          <a:bodyPr anchor="ctr">
            <a:normAutofit/>
          </a:bodyPr>
          <a:lstStyle>
            <a:lvl1pPr algn="ctr">
              <a:defRPr sz="4000">
                <a:solidFill>
                  <a:schemeClr val="bg1"/>
                </a:solidFill>
              </a:defRPr>
            </a:lvl1pPr>
          </a:lstStyle>
          <a:p>
            <a:r>
              <a:rPr lang="en-US" dirty="0"/>
              <a:t>Click to </a:t>
            </a:r>
            <a:br>
              <a:rPr lang="en-US" dirty="0"/>
            </a:br>
            <a:r>
              <a:rPr lang="en-US" dirty="0"/>
              <a:t>edit subtitle</a:t>
            </a:r>
          </a:p>
        </p:txBody>
      </p:sp>
      <p:sp>
        <p:nvSpPr>
          <p:cNvPr id="5" name="Slide Number Placeholder 5">
            <a:extLst>
              <a:ext uri="{FF2B5EF4-FFF2-40B4-BE49-F238E27FC236}">
                <a16:creationId xmlns:a16="http://schemas.microsoft.com/office/drawing/2014/main" id="{0C1BBB78-2337-77EE-6EC0-4C784C5E7159}"/>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tx2"/>
                </a:solidFill>
                <a:latin typeface="Exo 2 Semi Bold" pitchFamily="2" charset="77"/>
              </a:defRPr>
            </a:lvl1pPr>
          </a:lstStyle>
          <a:p>
            <a:fld id="{6FB6B91F-BB11-E946-B7F6-1372EDB8DEC1}" type="slidenum">
              <a:rPr lang="en-US" smtClean="0"/>
              <a:pPr/>
              <a:t>‹#›</a:t>
            </a:fld>
            <a:endParaRPr lang="en-US" dirty="0"/>
          </a:p>
        </p:txBody>
      </p:sp>
      <p:sp>
        <p:nvSpPr>
          <p:cNvPr id="4" name="Footer Placeholder 4">
            <a:extLst>
              <a:ext uri="{FF2B5EF4-FFF2-40B4-BE49-F238E27FC236}">
                <a16:creationId xmlns:a16="http://schemas.microsoft.com/office/drawing/2014/main" id="{0CCF5357-AE29-B6B6-1BFB-115D1185573C}"/>
              </a:ext>
            </a:extLst>
          </p:cNvPr>
          <p:cNvSpPr>
            <a:spLocks noGrp="1"/>
          </p:cNvSpPr>
          <p:nvPr>
            <p:ph type="ftr" sz="quarter" idx="3"/>
          </p:nvPr>
        </p:nvSpPr>
        <p:spPr>
          <a:xfrm>
            <a:off x="1600200" y="0"/>
            <a:ext cx="8991600" cy="219174"/>
          </a:xfrm>
          <a:prstGeom prst="rect">
            <a:avLst/>
          </a:prstGeom>
        </p:spPr>
        <p:txBody>
          <a:bodyPr vert="horz" lIns="0" tIns="0" rIns="0" bIns="0" rtlCol="0" anchor="ctr"/>
          <a:lstStyle>
            <a:lvl1pPr marL="0" marR="0" indent="0" algn="ctr" defTabSz="914400" rtl="0" eaLnBrk="1" fontAlgn="auto" latinLnBrk="0" hangingPunct="1">
              <a:lnSpc>
                <a:spcPct val="100000"/>
              </a:lnSpc>
              <a:spcBef>
                <a:spcPts val="0"/>
              </a:spcBef>
              <a:spcAft>
                <a:spcPts val="0"/>
              </a:spcAft>
              <a:buClrTx/>
              <a:buSzTx/>
              <a:buFontTx/>
              <a:buNone/>
              <a:tabLst/>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Tree>
    <p:extLst>
      <p:ext uri="{BB962C8B-B14F-4D97-AF65-F5344CB8AC3E}">
        <p14:creationId xmlns:p14="http://schemas.microsoft.com/office/powerpoint/2010/main" val="390425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Slide 2_7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F4D006-8FC7-D818-3251-81579F7F405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298936" y="6483096"/>
            <a:ext cx="893064" cy="374904"/>
          </a:xfrm>
          <a:prstGeom prst="rect">
            <a:avLst/>
          </a:prstGeom>
        </p:spPr>
      </p:pic>
      <p:sp>
        <p:nvSpPr>
          <p:cNvPr id="2" name="Title 1"/>
          <p:cNvSpPr>
            <a:spLocks noGrp="1"/>
          </p:cNvSpPr>
          <p:nvPr>
            <p:ph type="ctrTitle" hasCustomPrompt="1"/>
          </p:nvPr>
        </p:nvSpPr>
        <p:spPr>
          <a:xfrm>
            <a:off x="1118038" y="5670022"/>
            <a:ext cx="10578662" cy="564931"/>
          </a:xfrm>
          <a:prstGeom prst="rect">
            <a:avLst/>
          </a:prstGeom>
        </p:spPr>
        <p:txBody>
          <a:bodyPr anchor="b">
            <a:normAutofit/>
          </a:bodyPr>
          <a:lstStyle>
            <a:lvl1pPr algn="r">
              <a:defRPr sz="3600" i="1" baseline="0">
                <a:solidFill>
                  <a:schemeClr val="bg1"/>
                </a:solidFill>
              </a:defRPr>
            </a:lvl1pPr>
          </a:lstStyle>
          <a:p>
            <a:r>
              <a:rPr lang="en-US" dirty="0"/>
              <a:t>Click to edit subtitle</a:t>
            </a:r>
          </a:p>
        </p:txBody>
      </p:sp>
      <p:sp>
        <p:nvSpPr>
          <p:cNvPr id="10" name="Text Placeholder 9">
            <a:extLst>
              <a:ext uri="{FF2B5EF4-FFF2-40B4-BE49-F238E27FC236}">
                <a16:creationId xmlns:a16="http://schemas.microsoft.com/office/drawing/2014/main" id="{A6DBC59A-906A-BCE3-2661-0EA959C0EE2A}"/>
              </a:ext>
            </a:extLst>
          </p:cNvPr>
          <p:cNvSpPr>
            <a:spLocks noGrp="1"/>
          </p:cNvSpPr>
          <p:nvPr>
            <p:ph type="body" sz="quarter" idx="10" hasCustomPrompt="1"/>
          </p:nvPr>
        </p:nvSpPr>
        <p:spPr>
          <a:xfrm>
            <a:off x="1116106" y="1219200"/>
            <a:ext cx="4979894" cy="3715871"/>
          </a:xfrm>
        </p:spPr>
        <p:txBody>
          <a:bodyPr anchor="b">
            <a:normAutofit/>
          </a:bodyPr>
          <a:lstStyle>
            <a:lvl1pPr marL="0" indent="0">
              <a:buFontTx/>
              <a:buNone/>
              <a:defRPr sz="4800" cap="all" baseline="0">
                <a:solidFill>
                  <a:schemeClr val="bg1"/>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US" dirty="0"/>
              <a:t>Click to edit title</a:t>
            </a:r>
          </a:p>
        </p:txBody>
      </p:sp>
      <p:sp>
        <p:nvSpPr>
          <p:cNvPr id="3" name="Slide Number Placeholder 5">
            <a:extLst>
              <a:ext uri="{FF2B5EF4-FFF2-40B4-BE49-F238E27FC236}">
                <a16:creationId xmlns:a16="http://schemas.microsoft.com/office/drawing/2014/main" id="{52806DD4-DAA4-5ECD-B238-7E14C32951FE}"/>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tx2"/>
                </a:solidFill>
                <a:latin typeface="Exo 2 Semi Bold" pitchFamily="2" charset="77"/>
              </a:defRPr>
            </a:lvl1pPr>
          </a:lstStyle>
          <a:p>
            <a:fld id="{6FB6B91F-BB11-E946-B7F6-1372EDB8DEC1}" type="slidenum">
              <a:rPr lang="en-US" smtClean="0"/>
              <a:pPr/>
              <a:t>‹#›</a:t>
            </a:fld>
            <a:endParaRPr lang="en-US" dirty="0"/>
          </a:p>
        </p:txBody>
      </p:sp>
      <p:sp>
        <p:nvSpPr>
          <p:cNvPr id="7" name="Rectangle 6">
            <a:extLst>
              <a:ext uri="{FF2B5EF4-FFF2-40B4-BE49-F238E27FC236}">
                <a16:creationId xmlns:a16="http://schemas.microsoft.com/office/drawing/2014/main" id="{DDE577F3-394B-35E0-6AA3-62FCC59BBD1D}"/>
              </a:ext>
            </a:extLst>
          </p:cNvPr>
          <p:cNvSpPr/>
          <p:nvPr userDrawn="1"/>
        </p:nvSpPr>
        <p:spPr>
          <a:xfrm>
            <a:off x="10007600" y="1595120"/>
            <a:ext cx="2184400" cy="3647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3FA3A08-A647-F1E7-D57C-A233F59CE9E4}"/>
              </a:ext>
            </a:extLst>
          </p:cNvPr>
          <p:cNvPicPr>
            <a:picLocks noChangeAspect="1"/>
          </p:cNvPicPr>
          <p:nvPr userDrawn="1"/>
        </p:nvPicPr>
        <p:blipFill>
          <a:blip r:embed="rId4">
            <a:alphaModFix amt="35000"/>
          </a:blip>
          <a:stretch>
            <a:fillRect/>
          </a:stretch>
        </p:blipFill>
        <p:spPr>
          <a:xfrm>
            <a:off x="10228259" y="593993"/>
            <a:ext cx="1412128" cy="1923547"/>
          </a:xfrm>
          <a:prstGeom prst="rect">
            <a:avLst/>
          </a:prstGeom>
        </p:spPr>
      </p:pic>
      <p:sp>
        <p:nvSpPr>
          <p:cNvPr id="8" name="Date Placeholder 7">
            <a:extLst>
              <a:ext uri="{FF2B5EF4-FFF2-40B4-BE49-F238E27FC236}">
                <a16:creationId xmlns:a16="http://schemas.microsoft.com/office/drawing/2014/main" id="{90DE59A0-D8C1-8510-B470-DD4EED872AA3}"/>
              </a:ext>
            </a:extLst>
          </p:cNvPr>
          <p:cNvSpPr>
            <a:spLocks noGrp="1"/>
          </p:cNvSpPr>
          <p:nvPr>
            <p:ph type="dt" sz="half" idx="11"/>
          </p:nvPr>
        </p:nvSpPr>
        <p:spPr/>
        <p:txBody>
          <a:bodyPr/>
          <a:lstStyle>
            <a:lvl1pPr>
              <a:defRPr>
                <a:solidFill>
                  <a:schemeClr val="bg1"/>
                </a:solidFill>
              </a:defRPr>
            </a:lvl1pPr>
          </a:lstStyle>
          <a:p>
            <a:endParaRPr lang="en-US" dirty="0"/>
          </a:p>
        </p:txBody>
      </p:sp>
      <p:sp>
        <p:nvSpPr>
          <p:cNvPr id="9" name="Footer Placeholder 8">
            <a:extLst>
              <a:ext uri="{FF2B5EF4-FFF2-40B4-BE49-F238E27FC236}">
                <a16:creationId xmlns:a16="http://schemas.microsoft.com/office/drawing/2014/main" id="{32167325-0D5F-37B9-2844-1A7825C0DE0E}"/>
              </a:ext>
            </a:extLst>
          </p:cNvPr>
          <p:cNvSpPr>
            <a:spLocks noGrp="1"/>
          </p:cNvSpPr>
          <p:nvPr>
            <p:ph type="ftr" sz="quarter" idx="12"/>
          </p:nvPr>
        </p:nvSpPr>
        <p:spPr>
          <a:xfrm>
            <a:off x="0" y="7344"/>
            <a:ext cx="8394192" cy="219174"/>
          </a:xfrm>
        </p:spPr>
        <p:txBody>
          <a:bodyPr/>
          <a:lstStyle>
            <a:lvl1pPr>
              <a:defRPr>
                <a:solidFill>
                  <a:schemeClr val="bg1"/>
                </a:solidFill>
              </a:defRPr>
            </a:lvl1pPr>
          </a:lstStyle>
          <a:p>
            <a:r>
              <a:rPr lang="en-US"/>
              <a:t>CLICK TO EDIT CONTROL MARKING//CATEGORY</a:t>
            </a:r>
            <a:endParaRPr lang="en-US" dirty="0"/>
          </a:p>
        </p:txBody>
      </p:sp>
    </p:spTree>
    <p:extLst>
      <p:ext uri="{BB962C8B-B14F-4D97-AF65-F5344CB8AC3E}">
        <p14:creationId xmlns:p14="http://schemas.microsoft.com/office/powerpoint/2010/main" val="369498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_75">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EC6E0C3-D357-9904-3F83-469364BF9F2C}"/>
              </a:ext>
            </a:extLst>
          </p:cNvPr>
          <p:cNvSpPr>
            <a:spLocks noGrp="1"/>
          </p:cNvSpPr>
          <p:nvPr>
            <p:ph type="dt" sz="half" idx="10"/>
          </p:nvPr>
        </p:nvSpPr>
        <p:spPr>
          <a:xfrm>
            <a:off x="352326" y="6638826"/>
            <a:ext cx="1047750" cy="219174"/>
          </a:xfrm>
        </p:spPr>
        <p:txBody>
          <a:bodyPr/>
          <a:lstStyle/>
          <a:p>
            <a:endParaRPr lang="en-US" dirty="0"/>
          </a:p>
        </p:txBody>
      </p:sp>
      <p:sp>
        <p:nvSpPr>
          <p:cNvPr id="6" name="Content Placeholder 2">
            <a:extLst>
              <a:ext uri="{FF2B5EF4-FFF2-40B4-BE49-F238E27FC236}">
                <a16:creationId xmlns:a16="http://schemas.microsoft.com/office/drawing/2014/main" id="{07DD9EA8-5FFB-C9B1-1267-6671E46FBB5B}"/>
              </a:ext>
            </a:extLst>
          </p:cNvPr>
          <p:cNvSpPr>
            <a:spLocks noGrp="1"/>
          </p:cNvSpPr>
          <p:nvPr>
            <p:ph idx="1"/>
          </p:nvPr>
        </p:nvSpPr>
        <p:spPr>
          <a:xfrm>
            <a:off x="352326" y="1225691"/>
            <a:ext cx="11239500" cy="50498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0FEDC9B2-DEFB-E449-1A1F-85E60AE319B5}"/>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tx2"/>
                </a:solidFill>
                <a:latin typeface="Exo 2 Semi Bold" pitchFamily="2" charset="77"/>
              </a:defRPr>
            </a:lvl1pPr>
          </a:lstStyle>
          <a:p>
            <a:fld id="{6FB6B91F-BB11-E946-B7F6-1372EDB8DEC1}" type="slidenum">
              <a:rPr lang="en-US" smtClean="0"/>
              <a:pPr/>
              <a:t>‹#›</a:t>
            </a:fld>
            <a:endParaRPr lang="en-US" dirty="0"/>
          </a:p>
        </p:txBody>
      </p:sp>
      <p:sp>
        <p:nvSpPr>
          <p:cNvPr id="7" name="Title 1">
            <a:extLst>
              <a:ext uri="{FF2B5EF4-FFF2-40B4-BE49-F238E27FC236}">
                <a16:creationId xmlns:a16="http://schemas.microsoft.com/office/drawing/2014/main" id="{DF3DAB65-FEA4-71C8-8F83-AE78A02C7DBB}"/>
              </a:ext>
            </a:extLst>
          </p:cNvPr>
          <p:cNvSpPr>
            <a:spLocks noGrp="1"/>
          </p:cNvSpPr>
          <p:nvPr>
            <p:ph type="title"/>
          </p:nvPr>
        </p:nvSpPr>
        <p:spPr>
          <a:xfrm>
            <a:off x="353115" y="228600"/>
            <a:ext cx="10224545" cy="685800"/>
          </a:xfrm>
          <a:prstGeom prst="rect">
            <a:avLst/>
          </a:prstGeom>
        </p:spPr>
        <p:txBody>
          <a:bodyPr/>
          <a:lstStyle/>
          <a:p>
            <a:r>
              <a:rPr lang="en-US" dirty="0"/>
              <a:t>Click to edit Master title style</a:t>
            </a:r>
          </a:p>
        </p:txBody>
      </p:sp>
      <p:sp>
        <p:nvSpPr>
          <p:cNvPr id="9" name="Footer Placeholder 4">
            <a:extLst>
              <a:ext uri="{FF2B5EF4-FFF2-40B4-BE49-F238E27FC236}">
                <a16:creationId xmlns:a16="http://schemas.microsoft.com/office/drawing/2014/main" id="{921DF1C3-21CD-DED4-39D3-05F976DE80B9}"/>
              </a:ext>
            </a:extLst>
          </p:cNvPr>
          <p:cNvSpPr>
            <a:spLocks noGrp="1"/>
          </p:cNvSpPr>
          <p:nvPr>
            <p:ph type="ftr" sz="quarter" idx="3"/>
          </p:nvPr>
        </p:nvSpPr>
        <p:spPr>
          <a:xfrm>
            <a:off x="1600200" y="0"/>
            <a:ext cx="8991600" cy="219174"/>
          </a:xfrm>
          <a:prstGeom prst="rect">
            <a:avLst/>
          </a:prstGeom>
        </p:spPr>
        <p:txBody>
          <a:bodyPr vert="horz" lIns="0" tIns="0" rIns="0" bIns="0" rtlCol="0" anchor="ctr"/>
          <a:lstStyle>
            <a:lvl1pPr marL="0" marR="0" indent="0" algn="ctr" defTabSz="914400" rtl="0" eaLnBrk="1" fontAlgn="auto" latinLnBrk="0" hangingPunct="1">
              <a:lnSpc>
                <a:spcPct val="100000"/>
              </a:lnSpc>
              <a:spcBef>
                <a:spcPts val="0"/>
              </a:spcBef>
              <a:spcAft>
                <a:spcPts val="0"/>
              </a:spcAft>
              <a:buClrTx/>
              <a:buSzTx/>
              <a:buFontTx/>
              <a:buNone/>
              <a:tabLst/>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Tree>
    <p:extLst>
      <p:ext uri="{BB962C8B-B14F-4D97-AF65-F5344CB8AC3E}">
        <p14:creationId xmlns:p14="http://schemas.microsoft.com/office/powerpoint/2010/main" val="1421475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_Subtitle_7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1A6A05-6A68-95A1-41EE-FDBA7FA90F3C}"/>
              </a:ext>
            </a:extLst>
          </p:cNvPr>
          <p:cNvSpPr/>
          <p:nvPr userDrawn="1"/>
        </p:nvSpPr>
        <p:spPr>
          <a:xfrm>
            <a:off x="0" y="914400"/>
            <a:ext cx="11696699" cy="766119"/>
          </a:xfrm>
          <a:prstGeom prst="rect">
            <a:avLst/>
          </a:prstGeom>
          <a:gradFill flip="none" rotWithShape="1">
            <a:gsLst>
              <a:gs pos="0">
                <a:schemeClr val="tx2">
                  <a:lumMod val="20000"/>
                  <a:lumOff val="80000"/>
                  <a:alpha val="0"/>
                </a:schemeClr>
              </a:gs>
              <a:gs pos="40000">
                <a:schemeClr val="tx2">
                  <a:lumMod val="20000"/>
                  <a:lumOff val="80000"/>
                  <a:alpha val="20000"/>
                </a:schemeClr>
              </a:gs>
              <a:gs pos="60000">
                <a:schemeClr val="accent1">
                  <a:alpha val="25000"/>
                </a:schemeClr>
              </a:gs>
              <a:gs pos="100000">
                <a:schemeClr val="accent1">
                  <a:alpha val="58414"/>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3" name="Content Placeholder 2">
            <a:extLst>
              <a:ext uri="{FF2B5EF4-FFF2-40B4-BE49-F238E27FC236}">
                <a16:creationId xmlns:a16="http://schemas.microsoft.com/office/drawing/2014/main" id="{01F21708-074B-CB27-329D-6020CFC9800E}"/>
              </a:ext>
            </a:extLst>
          </p:cNvPr>
          <p:cNvSpPr>
            <a:spLocks noGrp="1"/>
          </p:cNvSpPr>
          <p:nvPr>
            <p:ph idx="1"/>
          </p:nvPr>
        </p:nvSpPr>
        <p:spPr>
          <a:xfrm>
            <a:off x="1037968" y="2042984"/>
            <a:ext cx="10544432" cy="42435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E16EF4D-A4D6-628F-7773-C9A53396E25A}"/>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dirty="0"/>
          </a:p>
        </p:txBody>
      </p:sp>
      <p:sp>
        <p:nvSpPr>
          <p:cNvPr id="8" name="Text Placeholder 7">
            <a:extLst>
              <a:ext uri="{FF2B5EF4-FFF2-40B4-BE49-F238E27FC236}">
                <a16:creationId xmlns:a16="http://schemas.microsoft.com/office/drawing/2014/main" id="{A64E1765-210E-6276-4BFF-2D655F43CC3C}"/>
              </a:ext>
            </a:extLst>
          </p:cNvPr>
          <p:cNvSpPr>
            <a:spLocks noGrp="1"/>
          </p:cNvSpPr>
          <p:nvPr>
            <p:ph type="body" sz="quarter" idx="13" hasCustomPrompt="1"/>
          </p:nvPr>
        </p:nvSpPr>
        <p:spPr>
          <a:xfrm>
            <a:off x="1037968" y="1054571"/>
            <a:ext cx="9529477" cy="485775"/>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0" name="Triangle 9">
            <a:extLst>
              <a:ext uri="{FF2B5EF4-FFF2-40B4-BE49-F238E27FC236}">
                <a16:creationId xmlns:a16="http://schemas.microsoft.com/office/drawing/2014/main" id="{E2DB5861-DC1F-274C-DB37-975429602C12}"/>
              </a:ext>
            </a:extLst>
          </p:cNvPr>
          <p:cNvSpPr/>
          <p:nvPr userDrawn="1"/>
        </p:nvSpPr>
        <p:spPr>
          <a:xfrm rot="5400000">
            <a:off x="516549" y="1150458"/>
            <a:ext cx="529826" cy="294000"/>
          </a:xfrm>
          <a:prstGeom prst="triangl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D9E6835A-8A89-91B3-CA12-BE90FD1FEF40}"/>
              </a:ext>
            </a:extLst>
          </p:cNvPr>
          <p:cNvSpPr/>
          <p:nvPr userDrawn="1"/>
        </p:nvSpPr>
        <p:spPr>
          <a:xfrm rot="5400000">
            <a:off x="204109" y="1150458"/>
            <a:ext cx="529826" cy="294000"/>
          </a:xfrm>
          <a:prstGeom prst="triangle">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2FC92465-7D33-6807-71D6-C420B847E784}"/>
              </a:ext>
            </a:extLst>
          </p:cNvPr>
          <p:cNvSpPr/>
          <p:nvPr userDrawn="1"/>
        </p:nvSpPr>
        <p:spPr>
          <a:xfrm rot="5400000">
            <a:off x="-117913" y="1150458"/>
            <a:ext cx="529826" cy="294000"/>
          </a:xfrm>
          <a:prstGeom prst="triangle">
            <a:avLst/>
          </a:prstGeom>
          <a:solidFill>
            <a:schemeClr val="bg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1B3C44E-4A61-45A1-F02D-8D5235D72A3D}"/>
              </a:ext>
            </a:extLst>
          </p:cNvPr>
          <p:cNvSpPr>
            <a:spLocks noGrp="1"/>
          </p:cNvSpPr>
          <p:nvPr>
            <p:ph type="title"/>
          </p:nvPr>
        </p:nvSpPr>
        <p:spPr>
          <a:xfrm>
            <a:off x="353115" y="228600"/>
            <a:ext cx="10224545" cy="685800"/>
          </a:xfrm>
          <a:prstGeom prst="rect">
            <a:avLst/>
          </a:prstGeom>
        </p:spPr>
        <p:txBody>
          <a:bodyPr/>
          <a:lstStyle/>
          <a:p>
            <a:r>
              <a:rPr lang="en-US" dirty="0"/>
              <a:t>Click to edit Master title style</a:t>
            </a:r>
          </a:p>
        </p:txBody>
      </p:sp>
      <p:sp>
        <p:nvSpPr>
          <p:cNvPr id="14" name="Footer Placeholder 4">
            <a:extLst>
              <a:ext uri="{FF2B5EF4-FFF2-40B4-BE49-F238E27FC236}">
                <a16:creationId xmlns:a16="http://schemas.microsoft.com/office/drawing/2014/main" id="{7550A6C8-2E60-CC19-7661-FBB948022D63}"/>
              </a:ext>
            </a:extLst>
          </p:cNvPr>
          <p:cNvSpPr>
            <a:spLocks noGrp="1"/>
          </p:cNvSpPr>
          <p:nvPr>
            <p:ph type="ftr" sz="quarter" idx="3"/>
          </p:nvPr>
        </p:nvSpPr>
        <p:spPr>
          <a:xfrm>
            <a:off x="1600200" y="0"/>
            <a:ext cx="8991600" cy="219174"/>
          </a:xfrm>
          <a:prstGeom prst="rect">
            <a:avLst/>
          </a:prstGeom>
        </p:spPr>
        <p:txBody>
          <a:bodyPr vert="horz" lIns="0" tIns="0" rIns="0" bIns="0" rtlCol="0" anchor="ctr"/>
          <a:lstStyle>
            <a:lvl1pPr marL="0" marR="0" indent="0" algn="ctr" defTabSz="914400" rtl="0" eaLnBrk="1" fontAlgn="auto" latinLnBrk="0" hangingPunct="1">
              <a:lnSpc>
                <a:spcPct val="100000"/>
              </a:lnSpc>
              <a:spcBef>
                <a:spcPts val="0"/>
              </a:spcBef>
              <a:spcAft>
                <a:spcPts val="0"/>
              </a:spcAft>
              <a:buClrTx/>
              <a:buSzTx/>
              <a:buFontTx/>
              <a:buNone/>
              <a:tabLst/>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
        <p:nvSpPr>
          <p:cNvPr id="15" name="Date Placeholder 2">
            <a:extLst>
              <a:ext uri="{FF2B5EF4-FFF2-40B4-BE49-F238E27FC236}">
                <a16:creationId xmlns:a16="http://schemas.microsoft.com/office/drawing/2014/main" id="{6E89D80D-09A3-25B4-743F-4E87017F04AD}"/>
              </a:ext>
            </a:extLst>
          </p:cNvPr>
          <p:cNvSpPr>
            <a:spLocks noGrp="1"/>
          </p:cNvSpPr>
          <p:nvPr>
            <p:ph type="dt" sz="half" idx="10"/>
          </p:nvPr>
        </p:nvSpPr>
        <p:spPr>
          <a:xfrm>
            <a:off x="352326" y="6638826"/>
            <a:ext cx="1047750" cy="219174"/>
          </a:xfrm>
        </p:spPr>
        <p:txBody>
          <a:bodyPr/>
          <a:lstStyle/>
          <a:p>
            <a:endParaRPr lang="en-US" dirty="0"/>
          </a:p>
        </p:txBody>
      </p:sp>
    </p:spTree>
    <p:extLst>
      <p:ext uri="{BB962C8B-B14F-4D97-AF65-F5344CB8AC3E}">
        <p14:creationId xmlns:p14="http://schemas.microsoft.com/office/powerpoint/2010/main" val="45654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_Two Content_7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673ED-6FC3-240E-FD79-5C9C1B356AAC}"/>
              </a:ext>
            </a:extLst>
          </p:cNvPr>
          <p:cNvSpPr>
            <a:spLocks noGrp="1"/>
          </p:cNvSpPr>
          <p:nvPr>
            <p:ph type="title"/>
          </p:nvPr>
        </p:nvSpPr>
        <p:spPr>
          <a:xfrm>
            <a:off x="353115" y="228600"/>
            <a:ext cx="10224545" cy="685800"/>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72311F5-00A8-177A-AD8C-C74DC54BD29A}"/>
              </a:ext>
            </a:extLst>
          </p:cNvPr>
          <p:cNvSpPr>
            <a:spLocks noGrp="1"/>
          </p:cNvSpPr>
          <p:nvPr>
            <p:ph sz="half" idx="1"/>
          </p:nvPr>
        </p:nvSpPr>
        <p:spPr>
          <a:xfrm>
            <a:off x="353113" y="1228626"/>
            <a:ext cx="5582133" cy="5067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05ABF7C-5569-F775-5910-F82732B6A132}"/>
              </a:ext>
            </a:extLst>
          </p:cNvPr>
          <p:cNvSpPr>
            <a:spLocks noGrp="1"/>
          </p:cNvSpPr>
          <p:nvPr>
            <p:ph sz="half" idx="2"/>
          </p:nvPr>
        </p:nvSpPr>
        <p:spPr>
          <a:xfrm>
            <a:off x="6247764" y="1228626"/>
            <a:ext cx="5434796" cy="506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6392EEC-0AE6-91A4-3002-A2E772C157DE}"/>
              </a:ext>
            </a:extLst>
          </p:cNvPr>
          <p:cNvSpPr>
            <a:spLocks noGrp="1"/>
          </p:cNvSpPr>
          <p:nvPr>
            <p:ph type="dt" sz="half" idx="10"/>
          </p:nvPr>
        </p:nvSpPr>
        <p:spPr>
          <a:xfrm>
            <a:off x="352326" y="6638826"/>
            <a:ext cx="1047750" cy="219174"/>
          </a:xfrm>
        </p:spPr>
        <p:txBody>
          <a:bodyPr/>
          <a:lstStyle/>
          <a:p>
            <a:endParaRPr lang="en-US" dirty="0"/>
          </a:p>
        </p:txBody>
      </p:sp>
      <p:sp>
        <p:nvSpPr>
          <p:cNvPr id="7" name="Slide Number Placeholder 6">
            <a:extLst>
              <a:ext uri="{FF2B5EF4-FFF2-40B4-BE49-F238E27FC236}">
                <a16:creationId xmlns:a16="http://schemas.microsoft.com/office/drawing/2014/main" id="{A466B168-7BCE-5553-8F95-2FA0CB174124}"/>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6" name="Footer Placeholder 4">
            <a:extLst>
              <a:ext uri="{FF2B5EF4-FFF2-40B4-BE49-F238E27FC236}">
                <a16:creationId xmlns:a16="http://schemas.microsoft.com/office/drawing/2014/main" id="{DCBF3F7D-C9BE-6003-0BC5-C874AEA33066}"/>
              </a:ext>
            </a:extLst>
          </p:cNvPr>
          <p:cNvSpPr>
            <a:spLocks noGrp="1"/>
          </p:cNvSpPr>
          <p:nvPr>
            <p:ph type="ftr" sz="quarter" idx="3"/>
          </p:nvPr>
        </p:nvSpPr>
        <p:spPr>
          <a:xfrm>
            <a:off x="1600200" y="0"/>
            <a:ext cx="8991600" cy="219174"/>
          </a:xfrm>
          <a:prstGeom prst="rect">
            <a:avLst/>
          </a:prstGeom>
        </p:spPr>
        <p:txBody>
          <a:bodyPr vert="horz" lIns="0" tIns="0" rIns="0" bIns="0" rtlCol="0" anchor="ctr"/>
          <a:lstStyle>
            <a:lvl1pPr marL="0" marR="0" indent="0" algn="ctr" defTabSz="914400" rtl="0" eaLnBrk="1" fontAlgn="auto" latinLnBrk="0" hangingPunct="1">
              <a:lnSpc>
                <a:spcPct val="100000"/>
              </a:lnSpc>
              <a:spcBef>
                <a:spcPts val="0"/>
              </a:spcBef>
              <a:spcAft>
                <a:spcPts val="0"/>
              </a:spcAft>
              <a:buClrTx/>
              <a:buSzTx/>
              <a:buFontTx/>
              <a:buNone/>
              <a:tabLst/>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Tree>
    <p:extLst>
      <p:ext uri="{BB962C8B-B14F-4D97-AF65-F5344CB8AC3E}">
        <p14:creationId xmlns:p14="http://schemas.microsoft.com/office/powerpoint/2010/main" val="2172058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_Comparison_75">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5598EE-734B-7927-A9F9-59E746C06745}"/>
              </a:ext>
            </a:extLst>
          </p:cNvPr>
          <p:cNvSpPr>
            <a:spLocks noGrp="1"/>
          </p:cNvSpPr>
          <p:nvPr>
            <p:ph type="body" idx="1"/>
          </p:nvPr>
        </p:nvSpPr>
        <p:spPr>
          <a:xfrm>
            <a:off x="356400" y="1062682"/>
            <a:ext cx="5502275" cy="749842"/>
          </a:xfrm>
        </p:spPr>
        <p:txBody>
          <a:bodyPr anchor="b">
            <a:noAutofit/>
          </a:bodyPr>
          <a:lstStyle>
            <a:lvl1pPr marL="0" indent="0">
              <a:buNone/>
              <a:defRPr sz="2400" b="1" i="0">
                <a:solidFill>
                  <a:schemeClr val="bg2"/>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CA79ED-631A-4038-CD24-1318D135B013}"/>
              </a:ext>
            </a:extLst>
          </p:cNvPr>
          <p:cNvSpPr>
            <a:spLocks noGrp="1"/>
          </p:cNvSpPr>
          <p:nvPr>
            <p:ph sz="half" idx="2"/>
          </p:nvPr>
        </p:nvSpPr>
        <p:spPr>
          <a:xfrm>
            <a:off x="351687" y="1995160"/>
            <a:ext cx="5502275" cy="42985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9B22261-E334-48E8-A5C2-10C4156C0D98}"/>
              </a:ext>
            </a:extLst>
          </p:cNvPr>
          <p:cNvSpPr>
            <a:spLocks noGrp="1"/>
          </p:cNvSpPr>
          <p:nvPr>
            <p:ph type="body" sz="quarter" idx="3"/>
          </p:nvPr>
        </p:nvSpPr>
        <p:spPr>
          <a:xfrm>
            <a:off x="6102750" y="1062682"/>
            <a:ext cx="5410200" cy="749842"/>
          </a:xfrm>
        </p:spPr>
        <p:txBody>
          <a:bodyPr anchor="b">
            <a:noAutofit/>
          </a:bodyPr>
          <a:lstStyle>
            <a:lvl1pPr marL="0" indent="0">
              <a:buNone/>
              <a:defRPr sz="2400" b="1" i="0">
                <a:solidFill>
                  <a:schemeClr val="bg2"/>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E52312-4529-7366-8A26-B3D48C92DCCC}"/>
              </a:ext>
            </a:extLst>
          </p:cNvPr>
          <p:cNvSpPr>
            <a:spLocks noGrp="1"/>
          </p:cNvSpPr>
          <p:nvPr>
            <p:ph sz="quarter" idx="4"/>
          </p:nvPr>
        </p:nvSpPr>
        <p:spPr>
          <a:xfrm>
            <a:off x="6102750" y="1995160"/>
            <a:ext cx="5410200" cy="4298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82D12A-DDF5-F9C7-183F-B0D4053783BA}"/>
              </a:ext>
            </a:extLst>
          </p:cNvPr>
          <p:cNvSpPr>
            <a:spLocks noGrp="1"/>
          </p:cNvSpPr>
          <p:nvPr>
            <p:ph type="dt" sz="half" idx="10"/>
          </p:nvPr>
        </p:nvSpPr>
        <p:spPr>
          <a:xfrm>
            <a:off x="352326" y="6638826"/>
            <a:ext cx="1047750" cy="219174"/>
          </a:xfrm>
        </p:spPr>
        <p:txBody>
          <a:bodyPr/>
          <a:lstStyle/>
          <a:p>
            <a:endParaRPr lang="en-US" dirty="0"/>
          </a:p>
        </p:txBody>
      </p:sp>
      <p:sp>
        <p:nvSpPr>
          <p:cNvPr id="9" name="Slide Number Placeholder 8">
            <a:extLst>
              <a:ext uri="{FF2B5EF4-FFF2-40B4-BE49-F238E27FC236}">
                <a16:creationId xmlns:a16="http://schemas.microsoft.com/office/drawing/2014/main" id="{531B7175-61AA-514B-24D4-5450A47E2C66}"/>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8" name="Title Placeholder 1">
            <a:extLst>
              <a:ext uri="{FF2B5EF4-FFF2-40B4-BE49-F238E27FC236}">
                <a16:creationId xmlns:a16="http://schemas.microsoft.com/office/drawing/2014/main" id="{78A3E416-B7DC-9289-0F71-02C0E72CE741}"/>
              </a:ext>
            </a:extLst>
          </p:cNvPr>
          <p:cNvSpPr>
            <a:spLocks noGrp="1"/>
          </p:cNvSpPr>
          <p:nvPr>
            <p:ph type="title"/>
          </p:nvPr>
        </p:nvSpPr>
        <p:spPr>
          <a:xfrm>
            <a:off x="353115" y="228600"/>
            <a:ext cx="10224545" cy="685800"/>
          </a:xfrm>
          <a:prstGeom prst="rect">
            <a:avLst/>
          </a:prstGeom>
        </p:spPr>
        <p:txBody>
          <a:bodyPr vert="horz" lIns="0" tIns="0" rIns="0" bIns="0" rtlCol="0" anchor="ctr">
            <a:noAutofit/>
          </a:bodyPr>
          <a:lstStyle/>
          <a:p>
            <a:r>
              <a:rPr lang="en-US" dirty="0"/>
              <a:t>Click to edit Master title style</a:t>
            </a:r>
          </a:p>
        </p:txBody>
      </p:sp>
      <p:sp>
        <p:nvSpPr>
          <p:cNvPr id="10" name="Footer Placeholder 4">
            <a:extLst>
              <a:ext uri="{FF2B5EF4-FFF2-40B4-BE49-F238E27FC236}">
                <a16:creationId xmlns:a16="http://schemas.microsoft.com/office/drawing/2014/main" id="{114EBA09-6E48-BCD7-2CF7-C98BA126DA94}"/>
              </a:ext>
            </a:extLst>
          </p:cNvPr>
          <p:cNvSpPr>
            <a:spLocks noGrp="1"/>
          </p:cNvSpPr>
          <p:nvPr>
            <p:ph type="ftr" sz="quarter" idx="13"/>
          </p:nvPr>
        </p:nvSpPr>
        <p:spPr>
          <a:xfrm>
            <a:off x="1600200" y="0"/>
            <a:ext cx="8991600" cy="219174"/>
          </a:xfrm>
          <a:prstGeom prst="rect">
            <a:avLst/>
          </a:prstGeom>
        </p:spPr>
        <p:txBody>
          <a:bodyPr vert="horz" lIns="0" tIns="0" rIns="0" bIns="0" rtlCol="0" anchor="ctr"/>
          <a:lstStyle>
            <a:lvl1pPr marL="0" marR="0" indent="0" algn="ctr" defTabSz="914400" rtl="0" eaLnBrk="1" fontAlgn="auto" latinLnBrk="0" hangingPunct="1">
              <a:lnSpc>
                <a:spcPct val="100000"/>
              </a:lnSpc>
              <a:spcBef>
                <a:spcPts val="0"/>
              </a:spcBef>
              <a:spcAft>
                <a:spcPts val="0"/>
              </a:spcAft>
              <a:buClrTx/>
              <a:buSzTx/>
              <a:buFontTx/>
              <a:buNone/>
              <a:tabLst/>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Tree>
    <p:extLst>
      <p:ext uri="{BB962C8B-B14F-4D97-AF65-F5344CB8AC3E}">
        <p14:creationId xmlns:p14="http://schemas.microsoft.com/office/powerpoint/2010/main" val="1930159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_75">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8DD55A-0C34-DF81-43F5-9E311C53B0FA}"/>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4" name="Title Placeholder 1">
            <a:extLst>
              <a:ext uri="{FF2B5EF4-FFF2-40B4-BE49-F238E27FC236}">
                <a16:creationId xmlns:a16="http://schemas.microsoft.com/office/drawing/2014/main" id="{DA478EFB-CB01-5D7C-25EB-8FE3C542E237}"/>
              </a:ext>
            </a:extLst>
          </p:cNvPr>
          <p:cNvSpPr>
            <a:spLocks noGrp="1"/>
          </p:cNvSpPr>
          <p:nvPr>
            <p:ph type="title"/>
          </p:nvPr>
        </p:nvSpPr>
        <p:spPr>
          <a:xfrm>
            <a:off x="353115" y="228600"/>
            <a:ext cx="10224545" cy="685800"/>
          </a:xfrm>
          <a:prstGeom prst="rect">
            <a:avLst/>
          </a:prstGeom>
        </p:spPr>
        <p:txBody>
          <a:bodyPr vert="horz" lIns="0" tIns="0" rIns="0" bIns="0" rtlCol="0" anchor="ctr">
            <a:noAutofit/>
          </a:bodyPr>
          <a:lstStyle/>
          <a:p>
            <a:r>
              <a:rPr lang="en-US" dirty="0"/>
              <a:t>Click to edit Master title style</a:t>
            </a:r>
          </a:p>
        </p:txBody>
      </p:sp>
      <p:sp>
        <p:nvSpPr>
          <p:cNvPr id="6" name="Date Placeholder 6">
            <a:extLst>
              <a:ext uri="{FF2B5EF4-FFF2-40B4-BE49-F238E27FC236}">
                <a16:creationId xmlns:a16="http://schemas.microsoft.com/office/drawing/2014/main" id="{B2AFD62A-76F2-FED8-00D7-9815E827E263}"/>
              </a:ext>
            </a:extLst>
          </p:cNvPr>
          <p:cNvSpPr>
            <a:spLocks noGrp="1"/>
          </p:cNvSpPr>
          <p:nvPr>
            <p:ph type="dt" sz="half" idx="10"/>
          </p:nvPr>
        </p:nvSpPr>
        <p:spPr>
          <a:xfrm>
            <a:off x="352326" y="6638826"/>
            <a:ext cx="1047750" cy="219174"/>
          </a:xfrm>
        </p:spPr>
        <p:txBody>
          <a:bodyPr/>
          <a:lstStyle/>
          <a:p>
            <a:endParaRPr lang="en-US" dirty="0"/>
          </a:p>
        </p:txBody>
      </p:sp>
      <p:sp>
        <p:nvSpPr>
          <p:cNvPr id="2" name="Footer Placeholder 4">
            <a:extLst>
              <a:ext uri="{FF2B5EF4-FFF2-40B4-BE49-F238E27FC236}">
                <a16:creationId xmlns:a16="http://schemas.microsoft.com/office/drawing/2014/main" id="{63B92976-9922-FD94-2559-9F89C4F182CC}"/>
              </a:ext>
            </a:extLst>
          </p:cNvPr>
          <p:cNvSpPr>
            <a:spLocks noGrp="1"/>
          </p:cNvSpPr>
          <p:nvPr>
            <p:ph type="ftr" sz="quarter" idx="3"/>
          </p:nvPr>
        </p:nvSpPr>
        <p:spPr>
          <a:xfrm>
            <a:off x="1600200" y="0"/>
            <a:ext cx="8991600" cy="219174"/>
          </a:xfrm>
          <a:prstGeom prst="rect">
            <a:avLst/>
          </a:prstGeom>
        </p:spPr>
        <p:txBody>
          <a:bodyPr vert="horz" lIns="0" tIns="0" rIns="0" bIns="0" rtlCol="0" anchor="ctr"/>
          <a:lstStyle>
            <a:lvl1pPr marL="0" marR="0" indent="0" algn="ctr" defTabSz="914400" rtl="0" eaLnBrk="1" fontAlgn="auto" latinLnBrk="0" hangingPunct="1">
              <a:lnSpc>
                <a:spcPct val="100000"/>
              </a:lnSpc>
              <a:spcBef>
                <a:spcPts val="0"/>
              </a:spcBef>
              <a:spcAft>
                <a:spcPts val="0"/>
              </a:spcAft>
              <a:buClrTx/>
              <a:buSzTx/>
              <a:buFontTx/>
              <a:buNone/>
              <a:tabLst/>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Tree>
    <p:extLst>
      <p:ext uri="{BB962C8B-B14F-4D97-AF65-F5344CB8AC3E}">
        <p14:creationId xmlns:p14="http://schemas.microsoft.com/office/powerpoint/2010/main" val="1894707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_75">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8DD55A-0C34-DF81-43F5-9E311C53B0FA}"/>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4" name="Date Placeholder 6">
            <a:extLst>
              <a:ext uri="{FF2B5EF4-FFF2-40B4-BE49-F238E27FC236}">
                <a16:creationId xmlns:a16="http://schemas.microsoft.com/office/drawing/2014/main" id="{DC167D27-96EB-70A9-C8AE-F79AD23D02F4}"/>
              </a:ext>
            </a:extLst>
          </p:cNvPr>
          <p:cNvSpPr>
            <a:spLocks noGrp="1"/>
          </p:cNvSpPr>
          <p:nvPr>
            <p:ph type="dt" sz="half" idx="10"/>
          </p:nvPr>
        </p:nvSpPr>
        <p:spPr>
          <a:xfrm>
            <a:off x="352326" y="6638826"/>
            <a:ext cx="1047750" cy="219174"/>
          </a:xfrm>
        </p:spPr>
        <p:txBody>
          <a:bodyPr/>
          <a:lstStyle/>
          <a:p>
            <a:endParaRPr lang="en-US" dirty="0"/>
          </a:p>
        </p:txBody>
      </p:sp>
      <p:sp>
        <p:nvSpPr>
          <p:cNvPr id="2" name="Footer Placeholder 4">
            <a:extLst>
              <a:ext uri="{FF2B5EF4-FFF2-40B4-BE49-F238E27FC236}">
                <a16:creationId xmlns:a16="http://schemas.microsoft.com/office/drawing/2014/main" id="{62675183-416E-2D9B-6F7B-454315E467F8}"/>
              </a:ext>
            </a:extLst>
          </p:cNvPr>
          <p:cNvSpPr>
            <a:spLocks noGrp="1"/>
          </p:cNvSpPr>
          <p:nvPr>
            <p:ph type="ftr" sz="quarter" idx="3"/>
          </p:nvPr>
        </p:nvSpPr>
        <p:spPr>
          <a:xfrm>
            <a:off x="1600200" y="0"/>
            <a:ext cx="8991600" cy="219174"/>
          </a:xfrm>
          <a:prstGeom prst="rect">
            <a:avLst/>
          </a:prstGeom>
        </p:spPr>
        <p:txBody>
          <a:bodyPr vert="horz" lIns="0" tIns="0" rIns="0" bIns="0" rtlCol="0" anchor="ctr"/>
          <a:lstStyle>
            <a:lvl1pPr marL="0" marR="0" indent="0" algn="ctr" defTabSz="914400" rtl="0" eaLnBrk="1" fontAlgn="auto" latinLnBrk="0" hangingPunct="1">
              <a:lnSpc>
                <a:spcPct val="100000"/>
              </a:lnSpc>
              <a:spcBef>
                <a:spcPts val="0"/>
              </a:spcBef>
              <a:spcAft>
                <a:spcPts val="0"/>
              </a:spcAft>
              <a:buClrTx/>
              <a:buSzTx/>
              <a:buFontTx/>
              <a:buNone/>
              <a:tabLst/>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Tree>
    <p:extLst>
      <p:ext uri="{BB962C8B-B14F-4D97-AF65-F5344CB8AC3E}">
        <p14:creationId xmlns:p14="http://schemas.microsoft.com/office/powerpoint/2010/main" val="26926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Slide_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2895" y="1804415"/>
            <a:ext cx="6477000" cy="926593"/>
          </a:xfrm>
        </p:spPr>
        <p:txBody>
          <a:bodyPr lIns="0" tIns="0" rIns="0" bIns="0" anchor="b">
            <a:normAutofit/>
          </a:bodyPr>
          <a:lstStyle>
            <a:lvl1pPr algn="l">
              <a:defRPr sz="3600">
                <a:solidFill>
                  <a:schemeClr val="accent1"/>
                </a:solidFill>
                <a:latin typeface="+mj-lt"/>
              </a:defRPr>
            </a:lvl1pPr>
          </a:lstStyle>
          <a:p>
            <a:r>
              <a:rPr lang="en-US" dirty="0"/>
              <a:t>Click to add title</a:t>
            </a:r>
          </a:p>
        </p:txBody>
      </p:sp>
      <p:sp>
        <p:nvSpPr>
          <p:cNvPr id="3" name="Subtitle 2"/>
          <p:cNvSpPr>
            <a:spLocks noGrp="1"/>
          </p:cNvSpPr>
          <p:nvPr>
            <p:ph type="subTitle" idx="1" hasCustomPrompt="1"/>
          </p:nvPr>
        </p:nvSpPr>
        <p:spPr>
          <a:xfrm>
            <a:off x="352895" y="3718560"/>
            <a:ext cx="5268686" cy="552733"/>
          </a:xfrm>
          <a:prstGeom prst="rect">
            <a:avLst/>
          </a:prstGeom>
        </p:spPr>
        <p:txBody>
          <a:bodyPr lIns="0" tIns="0" rIns="0" bIns="0" anchor="b">
            <a:noAutofit/>
          </a:bodyPr>
          <a:lstStyle>
            <a:lvl1pPr marL="0" indent="0" algn="l">
              <a:buNone/>
              <a:defRPr sz="2000" b="0" spc="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352895" y="2790226"/>
            <a:ext cx="6014120" cy="548968"/>
          </a:xfrm>
          <a:prstGeom prst="rect">
            <a:avLst/>
          </a:prstGeom>
        </p:spPr>
        <p:txBody>
          <a:bodyPr lIns="0" tIns="0" rIns="0" bIns="0">
            <a:normAutofit/>
          </a:bodyPr>
          <a:lstStyle>
            <a:lvl1pPr marL="0" indent="0">
              <a:buNone/>
              <a:defRPr sz="2400" b="0" i="1">
                <a:solidFill>
                  <a:schemeClr val="bg1"/>
                </a:solidFill>
                <a:latin typeface="+mj-lt"/>
              </a:defRPr>
            </a:lvl1pPr>
          </a:lstStyle>
          <a:p>
            <a:pPr lvl="0"/>
            <a:r>
              <a:rPr lang="en-US" dirty="0"/>
              <a:t>Click to add subtitle</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288" r="-3731"/>
          <a:stretch/>
        </p:blipFill>
        <p:spPr>
          <a:xfrm>
            <a:off x="345400" y="279742"/>
            <a:ext cx="1329210" cy="514736"/>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p:nvSpPr>
        <p:spPr>
          <a:xfrm>
            <a:off x="352895" y="924827"/>
            <a:ext cx="4504759" cy="307777"/>
          </a:xfrm>
          <a:prstGeom prst="rect">
            <a:avLst/>
          </a:prstGeom>
          <a:noFill/>
        </p:spPr>
        <p:txBody>
          <a:bodyPr wrap="none" lIns="0" tIns="0" rIns="0" bIns="0" rtlCol="0">
            <a:noAutofit/>
          </a:bodyPr>
          <a:lstStyle/>
          <a:p>
            <a:r>
              <a:rPr lang="en-US" sz="1200" i="1" spc="150" baseline="0" dirty="0">
                <a:solidFill>
                  <a:schemeClr val="tx1"/>
                </a:solidFill>
                <a:latin typeface="+mj-lt"/>
              </a:rPr>
              <a:t>Exceptional service in the national interest</a:t>
            </a:r>
          </a:p>
        </p:txBody>
      </p:sp>
      <p:sp>
        <p:nvSpPr>
          <p:cNvPr id="5" name="Content Placeholder 12">
            <a:extLst>
              <a:ext uri="{FF2B5EF4-FFF2-40B4-BE49-F238E27FC236}">
                <a16:creationId xmlns:a16="http://schemas.microsoft.com/office/drawing/2014/main" id="{9E46B321-F521-14A6-E951-95E996DCCC49}"/>
              </a:ext>
            </a:extLst>
          </p:cNvPr>
          <p:cNvSpPr>
            <a:spLocks noGrp="1"/>
          </p:cNvSpPr>
          <p:nvPr>
            <p:ph sz="quarter" idx="29" hasCustomPrompt="1"/>
          </p:nvPr>
        </p:nvSpPr>
        <p:spPr>
          <a:xfrm>
            <a:off x="8878824" y="6540370"/>
            <a:ext cx="2820445" cy="174373"/>
          </a:xfrm>
        </p:spPr>
        <p:txBody>
          <a:bodyPr lIns="0" rIns="0">
            <a:noAutofit/>
          </a:bodyPr>
          <a:lstStyle>
            <a:lvl1pPr marL="0" indent="0" algn="r">
              <a:buFontTx/>
              <a:buNone/>
              <a:defRPr lang="en-US" sz="800" b="1" i="0" kern="1200" spc="300" baseline="0" dirty="0" smtClean="0">
                <a:solidFill>
                  <a:schemeClr val="tx1"/>
                </a:solidFill>
                <a:latin typeface="+mn-lt"/>
                <a:ea typeface="Open Sans SemiBold" panose="020B0606030504020204" pitchFamily="34" charset="0"/>
                <a:cs typeface="Open Sans SemiBold" panose="020B0606030504020204" pitchFamily="34" charset="0"/>
              </a:defRPr>
            </a:lvl1pPr>
          </a:lstStyle>
          <a:p>
            <a:pPr lvl="0"/>
            <a:r>
              <a:rPr lang="en-US" dirty="0"/>
              <a:t>CLICK TO ADD SAND XXXX-XXXX P</a:t>
            </a:r>
          </a:p>
        </p:txBody>
      </p:sp>
      <p:sp>
        <p:nvSpPr>
          <p:cNvPr id="6" name="TextBox 5">
            <a:extLst>
              <a:ext uri="{FF2B5EF4-FFF2-40B4-BE49-F238E27FC236}">
                <a16:creationId xmlns:a16="http://schemas.microsoft.com/office/drawing/2014/main" id="{604D3931-9672-6FB0-B5BB-E89583E1B803}"/>
              </a:ext>
            </a:extLst>
          </p:cNvPr>
          <p:cNvSpPr txBox="1"/>
          <p:nvPr/>
        </p:nvSpPr>
        <p:spPr>
          <a:xfrm>
            <a:off x="7647627" y="5970071"/>
            <a:ext cx="4051642" cy="391517"/>
          </a:xfrm>
          <a:prstGeom prst="rect">
            <a:avLst/>
          </a:prstGeom>
          <a:noFill/>
        </p:spPr>
        <p:txBody>
          <a:bodyPr wrap="square" lIns="0" tIns="0" rIns="0" bIns="0" rtlCol="0">
            <a:noAutofit/>
          </a:bodyPr>
          <a:lstStyle/>
          <a:p>
            <a:pPr algn="r">
              <a:lnSpc>
                <a:spcPct val="110000"/>
              </a:lnSpc>
            </a:pPr>
            <a:r>
              <a:rPr lang="en-US" sz="650" b="0" i="0" u="none" strike="noStrike" dirty="0">
                <a:solidFill>
                  <a:schemeClr val="bg1"/>
                </a:solidFill>
                <a:effectLst/>
                <a:latin typeface="+mn-lt"/>
              </a:rPr>
              <a:t>Sandia National Laboratories is a </a:t>
            </a:r>
            <a:r>
              <a:rPr lang="en-US" sz="650" b="0" i="0" u="none" strike="noStrike" dirty="0" err="1">
                <a:solidFill>
                  <a:schemeClr val="bg1"/>
                </a:solidFill>
                <a:effectLst/>
                <a:latin typeface="+mn-lt"/>
              </a:rPr>
              <a:t>multimission</a:t>
            </a:r>
            <a:r>
              <a:rPr lang="en-US" sz="650" b="0" i="0" u="none" strike="noStrike" dirty="0">
                <a:solidFill>
                  <a:schemeClr val="bg1"/>
                </a:solidFill>
                <a:effectLst/>
                <a:latin typeface="+mn-lt"/>
              </a:rPr>
              <a:t> laboratory managed and operated by National Technology and Engineering Solutions of Sandia, LLC, a wholly owned subsidiary of Honeywell International Inc., for the U.S. Department of Energy’s National Nuclear Security Administration under contract DE-NA0003525</a:t>
            </a:r>
            <a:endParaRPr lang="en-US" sz="650" b="0" i="0" dirty="0">
              <a:solidFill>
                <a:schemeClr val="bg1"/>
              </a:solidFill>
              <a:latin typeface="+mn-lt"/>
            </a:endParaRPr>
          </a:p>
        </p:txBody>
      </p:sp>
      <p:pic>
        <p:nvPicPr>
          <p:cNvPr id="7" name="Picture 6">
            <a:extLst>
              <a:ext uri="{FF2B5EF4-FFF2-40B4-BE49-F238E27FC236}">
                <a16:creationId xmlns:a16="http://schemas.microsoft.com/office/drawing/2014/main" id="{0A0AE077-678A-92E6-6FCF-495EE518593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007600" y="5681777"/>
            <a:ext cx="861218" cy="209688"/>
          </a:xfrm>
          <a:prstGeom prst="rect">
            <a:avLst/>
          </a:prstGeom>
        </p:spPr>
      </p:pic>
      <p:pic>
        <p:nvPicPr>
          <p:cNvPr id="8" name="Picture 7">
            <a:extLst>
              <a:ext uri="{FF2B5EF4-FFF2-40B4-BE49-F238E27FC236}">
                <a16:creationId xmlns:a16="http://schemas.microsoft.com/office/drawing/2014/main" id="{1242D4F8-A71D-6829-77CA-B4326EA3C4E2}"/>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1041002" y="5700166"/>
            <a:ext cx="658267" cy="191198"/>
          </a:xfrm>
          <a:prstGeom prst="rect">
            <a:avLst/>
          </a:prstGeom>
        </p:spPr>
      </p:pic>
      <p:sp>
        <p:nvSpPr>
          <p:cNvPr id="18" name="Text Placeholder 7">
            <a:extLst>
              <a:ext uri="{FF2B5EF4-FFF2-40B4-BE49-F238E27FC236}">
                <a16:creationId xmlns:a16="http://schemas.microsoft.com/office/drawing/2014/main" id="{1E759E8D-369C-956A-8160-6D9E9C7E1F6B}"/>
              </a:ext>
            </a:extLst>
          </p:cNvPr>
          <p:cNvSpPr>
            <a:spLocks noGrp="1"/>
          </p:cNvSpPr>
          <p:nvPr>
            <p:ph type="body" sz="quarter" idx="26" hasCustomPrompt="1"/>
          </p:nvPr>
        </p:nvSpPr>
        <p:spPr>
          <a:xfrm>
            <a:off x="352895" y="4393310"/>
            <a:ext cx="4819650" cy="446913"/>
          </a:xfrm>
        </p:spPr>
        <p:txBody>
          <a:bodyPr lIns="0" rIns="0">
            <a:normAutofit/>
          </a:bodyPr>
          <a:lstStyle>
            <a:lvl1pPr marL="11113" indent="0">
              <a:buFontTx/>
              <a:buNone/>
              <a:tabLst/>
              <a:defRPr sz="1400" b="0" i="1">
                <a:solidFill>
                  <a:schemeClr val="bg1"/>
                </a:solidFill>
                <a:latin typeface="+mn-lt"/>
              </a:defRPr>
            </a:lvl1pPr>
          </a:lstStyle>
          <a:p>
            <a:pPr lvl="0"/>
            <a:r>
              <a:rPr lang="en-US" dirty="0"/>
              <a:t>Click to edit program/organization name</a:t>
            </a:r>
          </a:p>
        </p:txBody>
      </p:sp>
      <p:sp>
        <p:nvSpPr>
          <p:cNvPr id="4" name="Text Placeholder 4">
            <a:extLst>
              <a:ext uri="{FF2B5EF4-FFF2-40B4-BE49-F238E27FC236}">
                <a16:creationId xmlns:a16="http://schemas.microsoft.com/office/drawing/2014/main" id="{05E1BDC2-9B14-F40F-94CC-BC96CE5E5611}"/>
              </a:ext>
            </a:extLst>
          </p:cNvPr>
          <p:cNvSpPr>
            <a:spLocks noGrp="1"/>
          </p:cNvSpPr>
          <p:nvPr>
            <p:ph type="body" sz="quarter" idx="31" hasCustomPrompt="1"/>
          </p:nvPr>
        </p:nvSpPr>
        <p:spPr>
          <a:xfrm>
            <a:off x="352895" y="4888992"/>
            <a:ext cx="4452257" cy="474944"/>
          </a:xfrm>
          <a:prstGeom prst="rect">
            <a:avLst/>
          </a:prstGeom>
        </p:spPr>
        <p:txBody>
          <a:bodyPr lIns="0" tIns="0" rIns="0" bIns="0" anchor="ctr">
            <a:normAutofit/>
          </a:bodyPr>
          <a:lstStyle>
            <a:lvl1pPr marL="0" indent="0">
              <a:lnSpc>
                <a:spcPct val="100000"/>
              </a:lnSpc>
              <a:buFontTx/>
              <a:buNone/>
              <a:defRPr sz="1100" b="0" i="0" spc="50" baseline="0">
                <a:solidFill>
                  <a:schemeClr val="bg1"/>
                </a:solidFill>
                <a:latin typeface="+mn-lt"/>
                <a:ea typeface="Open Sans SemiBold" panose="020B0606030504020204" pitchFamily="34" charset="0"/>
                <a:cs typeface="Open Sans SemiBold" panose="020B0606030504020204" pitchFamily="34" charset="0"/>
              </a:defRPr>
            </a:lvl1pPr>
          </a:lstStyle>
          <a:p>
            <a:pPr lvl="0"/>
            <a:r>
              <a:rPr lang="en-US" dirty="0"/>
              <a:t>Click to add date, location or additional content</a:t>
            </a:r>
          </a:p>
        </p:txBody>
      </p:sp>
      <p:pic>
        <p:nvPicPr>
          <p:cNvPr id="9" name="Picture 8">
            <a:extLst>
              <a:ext uri="{FF2B5EF4-FFF2-40B4-BE49-F238E27FC236}">
                <a16:creationId xmlns:a16="http://schemas.microsoft.com/office/drawing/2014/main" id="{3297AEFF-2856-3FE4-545F-3343807312B3}"/>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4288" r="-3731"/>
          <a:stretch/>
        </p:blipFill>
        <p:spPr>
          <a:xfrm>
            <a:off x="345400" y="279742"/>
            <a:ext cx="1329210" cy="514736"/>
          </a:xfrm>
          <a:prstGeom prst="rect">
            <a:avLst/>
          </a:prstGeom>
        </p:spPr>
      </p:pic>
      <p:sp>
        <p:nvSpPr>
          <p:cNvPr id="10" name="TextBox 9">
            <a:extLst>
              <a:ext uri="{FF2B5EF4-FFF2-40B4-BE49-F238E27FC236}">
                <a16:creationId xmlns:a16="http://schemas.microsoft.com/office/drawing/2014/main" id="{290DC417-E8B8-286D-9BB6-443663A01AFA}"/>
              </a:ext>
            </a:extLst>
          </p:cNvPr>
          <p:cNvSpPr txBox="1"/>
          <p:nvPr userDrawn="1"/>
        </p:nvSpPr>
        <p:spPr>
          <a:xfrm>
            <a:off x="352895" y="924827"/>
            <a:ext cx="4504759" cy="307777"/>
          </a:xfrm>
          <a:prstGeom prst="rect">
            <a:avLst/>
          </a:prstGeom>
          <a:noFill/>
        </p:spPr>
        <p:txBody>
          <a:bodyPr wrap="none" lIns="0" tIns="0" rIns="0" bIns="0" rtlCol="0">
            <a:noAutofit/>
          </a:bodyPr>
          <a:lstStyle/>
          <a:p>
            <a:r>
              <a:rPr lang="en-US" sz="1200" i="1" spc="150" baseline="0" dirty="0">
                <a:solidFill>
                  <a:schemeClr val="bg1"/>
                </a:solidFill>
                <a:latin typeface="+mj-lt"/>
              </a:rPr>
              <a:t>Exceptional service in the national interest</a:t>
            </a:r>
          </a:p>
        </p:txBody>
      </p:sp>
      <p:pic>
        <p:nvPicPr>
          <p:cNvPr id="12" name="Picture 11">
            <a:extLst>
              <a:ext uri="{FF2B5EF4-FFF2-40B4-BE49-F238E27FC236}">
                <a16:creationId xmlns:a16="http://schemas.microsoft.com/office/drawing/2014/main" id="{4C815296-DB72-5CF9-C074-E3EFBFC131B2}"/>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10007600" y="5681777"/>
            <a:ext cx="861218" cy="209688"/>
          </a:xfrm>
          <a:prstGeom prst="rect">
            <a:avLst/>
          </a:prstGeom>
        </p:spPr>
      </p:pic>
      <p:pic>
        <p:nvPicPr>
          <p:cNvPr id="13" name="Picture 12">
            <a:extLst>
              <a:ext uri="{FF2B5EF4-FFF2-40B4-BE49-F238E27FC236}">
                <a16:creationId xmlns:a16="http://schemas.microsoft.com/office/drawing/2014/main" id="{A11EB052-AC4E-78FB-DF03-92CD6D784729}"/>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11041002" y="5700166"/>
            <a:ext cx="658267" cy="191198"/>
          </a:xfrm>
          <a:prstGeom prst="rect">
            <a:avLst/>
          </a:prstGeom>
        </p:spPr>
      </p:pic>
      <p:sp>
        <p:nvSpPr>
          <p:cNvPr id="17" name="Picture Placeholder 16">
            <a:extLst>
              <a:ext uri="{FF2B5EF4-FFF2-40B4-BE49-F238E27FC236}">
                <a16:creationId xmlns:a16="http://schemas.microsoft.com/office/drawing/2014/main" id="{5D8068C1-323F-572A-96F9-3C07CF172E93}"/>
              </a:ext>
            </a:extLst>
          </p:cNvPr>
          <p:cNvSpPr>
            <a:spLocks noGrp="1"/>
          </p:cNvSpPr>
          <p:nvPr>
            <p:ph type="pic" sz="quarter" idx="32" hasCustomPrompt="1"/>
          </p:nvPr>
        </p:nvSpPr>
        <p:spPr>
          <a:xfrm>
            <a:off x="7677150" y="1"/>
            <a:ext cx="3467099" cy="1676400"/>
          </a:xfrm>
          <a:prstGeom prst="parallelogram">
            <a:avLst>
              <a:gd name="adj" fmla="val 73223"/>
            </a:avLst>
          </a:prstGeom>
          <a:noFill/>
          <a:ln>
            <a:noFill/>
          </a:ln>
        </p:spPr>
        <p:txBody>
          <a:bodyPr anchor="t">
            <a:normAutofit/>
          </a:bodyPr>
          <a:lstStyle>
            <a:lvl1pPr marL="0" indent="0" algn="ctr">
              <a:buNone/>
              <a:defRPr sz="1800"/>
            </a:lvl1pPr>
          </a:lstStyle>
          <a:p>
            <a:r>
              <a:rPr lang="en-US" dirty="0"/>
              <a:t>Add image</a:t>
            </a:r>
          </a:p>
        </p:txBody>
      </p:sp>
      <p:sp>
        <p:nvSpPr>
          <p:cNvPr id="19" name="Picture Placeholder 16">
            <a:extLst>
              <a:ext uri="{FF2B5EF4-FFF2-40B4-BE49-F238E27FC236}">
                <a16:creationId xmlns:a16="http://schemas.microsoft.com/office/drawing/2014/main" id="{6ECFC8AD-FDE1-C946-6F19-1D200A5C7EB5}"/>
              </a:ext>
            </a:extLst>
          </p:cNvPr>
          <p:cNvSpPr>
            <a:spLocks noGrp="1"/>
          </p:cNvSpPr>
          <p:nvPr>
            <p:ph type="pic" sz="quarter" idx="33" hasCustomPrompt="1"/>
          </p:nvPr>
        </p:nvSpPr>
        <p:spPr>
          <a:xfrm>
            <a:off x="6424422" y="1728217"/>
            <a:ext cx="3467099" cy="1676400"/>
          </a:xfrm>
          <a:prstGeom prst="parallelogram">
            <a:avLst>
              <a:gd name="adj" fmla="val 73223"/>
            </a:avLst>
          </a:prstGeom>
          <a:noFill/>
          <a:ln>
            <a:noFill/>
          </a:ln>
        </p:spPr>
        <p:txBody>
          <a:bodyPr>
            <a:normAutofit/>
          </a:bodyPr>
          <a:lstStyle>
            <a:lvl1pPr marL="0" indent="0" algn="ctr">
              <a:buNone/>
              <a:defRPr sz="1800"/>
            </a:lvl1pPr>
          </a:lstStyle>
          <a:p>
            <a:r>
              <a:rPr lang="en-US" dirty="0"/>
              <a:t>Add image</a:t>
            </a:r>
          </a:p>
        </p:txBody>
      </p:sp>
      <p:sp>
        <p:nvSpPr>
          <p:cNvPr id="20" name="Picture Placeholder 16">
            <a:extLst>
              <a:ext uri="{FF2B5EF4-FFF2-40B4-BE49-F238E27FC236}">
                <a16:creationId xmlns:a16="http://schemas.microsoft.com/office/drawing/2014/main" id="{086AE18A-883A-AF55-B395-94D7303F8A07}"/>
              </a:ext>
            </a:extLst>
          </p:cNvPr>
          <p:cNvSpPr>
            <a:spLocks noGrp="1"/>
          </p:cNvSpPr>
          <p:nvPr>
            <p:ph type="pic" sz="quarter" idx="34" hasCustomPrompt="1"/>
          </p:nvPr>
        </p:nvSpPr>
        <p:spPr>
          <a:xfrm>
            <a:off x="5144262" y="3456433"/>
            <a:ext cx="3467099" cy="1676400"/>
          </a:xfrm>
          <a:prstGeom prst="parallelogram">
            <a:avLst>
              <a:gd name="adj" fmla="val 73223"/>
            </a:avLst>
          </a:prstGeom>
          <a:noFill/>
          <a:ln>
            <a:noFill/>
          </a:ln>
        </p:spPr>
        <p:txBody>
          <a:bodyPr>
            <a:normAutofit/>
          </a:bodyPr>
          <a:lstStyle>
            <a:lvl1pPr marL="0" indent="0" algn="ctr">
              <a:buNone/>
              <a:defRPr sz="1800"/>
            </a:lvl1pPr>
          </a:lstStyle>
          <a:p>
            <a:r>
              <a:rPr lang="en-US" dirty="0"/>
              <a:t>Add image</a:t>
            </a:r>
          </a:p>
        </p:txBody>
      </p:sp>
      <p:sp>
        <p:nvSpPr>
          <p:cNvPr id="21" name="Picture Placeholder 16">
            <a:extLst>
              <a:ext uri="{FF2B5EF4-FFF2-40B4-BE49-F238E27FC236}">
                <a16:creationId xmlns:a16="http://schemas.microsoft.com/office/drawing/2014/main" id="{403128C2-8DFF-BDBA-C323-B9EE2FD9A542}"/>
              </a:ext>
            </a:extLst>
          </p:cNvPr>
          <p:cNvSpPr>
            <a:spLocks noGrp="1"/>
          </p:cNvSpPr>
          <p:nvPr>
            <p:ph type="pic" sz="quarter" idx="35" hasCustomPrompt="1"/>
          </p:nvPr>
        </p:nvSpPr>
        <p:spPr>
          <a:xfrm>
            <a:off x="3900678" y="5175505"/>
            <a:ext cx="3467099" cy="1676400"/>
          </a:xfrm>
          <a:prstGeom prst="parallelogram">
            <a:avLst>
              <a:gd name="adj" fmla="val 73223"/>
            </a:avLst>
          </a:prstGeom>
          <a:noFill/>
          <a:ln>
            <a:noFill/>
          </a:ln>
        </p:spPr>
        <p:txBody>
          <a:bodyPr>
            <a:normAutofit/>
          </a:bodyPr>
          <a:lstStyle>
            <a:lvl1pPr marL="0" indent="0" algn="ctr">
              <a:buNone/>
              <a:defRPr sz="1800"/>
            </a:lvl1pPr>
          </a:lstStyle>
          <a:p>
            <a:r>
              <a:rPr lang="en-US" dirty="0"/>
              <a:t>Add image</a:t>
            </a:r>
          </a:p>
        </p:txBody>
      </p:sp>
      <p:sp>
        <p:nvSpPr>
          <p:cNvPr id="14" name="Text Placeholder 5">
            <a:extLst>
              <a:ext uri="{FF2B5EF4-FFF2-40B4-BE49-F238E27FC236}">
                <a16:creationId xmlns:a16="http://schemas.microsoft.com/office/drawing/2014/main" id="{8C0D6C5F-2EE1-E366-3882-F2CA4D85B840}"/>
              </a:ext>
            </a:extLst>
          </p:cNvPr>
          <p:cNvSpPr>
            <a:spLocks noGrp="1"/>
          </p:cNvSpPr>
          <p:nvPr>
            <p:ph type="body" sz="quarter" idx="13" hasCustomPrompt="1"/>
          </p:nvPr>
        </p:nvSpPr>
        <p:spPr>
          <a:xfrm>
            <a:off x="352895" y="0"/>
            <a:ext cx="5753100" cy="228600"/>
          </a:xfrm>
        </p:spPr>
        <p:txBody>
          <a:bodyPr anchor="ctr">
            <a:noAutofit/>
          </a:bodyPr>
          <a:lstStyle>
            <a:lvl1pPr marL="0" indent="0" algn="l">
              <a:spcBef>
                <a:spcPts val="0"/>
              </a:spcBef>
              <a:buFont typeface="Arial" panose="020B0604020202020204" pitchFamily="34" charset="0"/>
              <a:buNone/>
              <a:defRPr sz="900" cap="all" spc="50" baseline="0">
                <a:solidFill>
                  <a:schemeClr val="bg1"/>
                </a:solidFill>
                <a:latin typeface="+mn-lt"/>
                <a:ea typeface="Open Sans SemiBold" panose="020B0706030804020204" pitchFamily="34" charset="0"/>
                <a:cs typeface="Open Sans SemiBold" panose="020B0706030804020204" pitchFamily="34" charset="0"/>
              </a:defRPr>
            </a:lvl1pPr>
            <a:lvl2pPr marL="20116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38404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56692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74980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r>
              <a:rPr lang="en-US" dirty="0"/>
              <a:t>CLICK TO EDIT CONTROL MARKING//CATEGORY</a:t>
            </a:r>
          </a:p>
        </p:txBody>
      </p:sp>
    </p:spTree>
    <p:extLst>
      <p:ext uri="{BB962C8B-B14F-4D97-AF65-F5344CB8AC3E}">
        <p14:creationId xmlns:p14="http://schemas.microsoft.com/office/powerpoint/2010/main" val="320044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A25A95-582E-4BBB-DEB4-056147D55C2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298936" y="6483096"/>
            <a:ext cx="893064" cy="374904"/>
          </a:xfrm>
          <a:prstGeom prst="rect">
            <a:avLst/>
          </a:prstGeom>
        </p:spPr>
      </p:pic>
      <p:sp>
        <p:nvSpPr>
          <p:cNvPr id="2" name="Title 1"/>
          <p:cNvSpPr>
            <a:spLocks noGrp="1"/>
          </p:cNvSpPr>
          <p:nvPr>
            <p:ph type="ctrTitle" hasCustomPrompt="1"/>
          </p:nvPr>
        </p:nvSpPr>
        <p:spPr>
          <a:xfrm>
            <a:off x="4161692" y="2031023"/>
            <a:ext cx="3868616" cy="2795954"/>
          </a:xfrm>
        </p:spPr>
        <p:txBody>
          <a:bodyPr anchor="ctr">
            <a:normAutofit/>
          </a:bodyPr>
          <a:lstStyle>
            <a:lvl1pPr algn="ctr">
              <a:defRPr sz="4000">
                <a:solidFill>
                  <a:schemeClr val="bg1"/>
                </a:solidFill>
              </a:defRPr>
            </a:lvl1pPr>
          </a:lstStyle>
          <a:p>
            <a:r>
              <a:rPr lang="en-US" dirty="0"/>
              <a:t>Click to </a:t>
            </a:r>
            <a:br>
              <a:rPr lang="en-US" dirty="0"/>
            </a:br>
            <a:r>
              <a:rPr lang="en-US" dirty="0"/>
              <a:t>edit subtitle</a:t>
            </a:r>
          </a:p>
        </p:txBody>
      </p:sp>
      <p:sp>
        <p:nvSpPr>
          <p:cNvPr id="5" name="Slide Number Placeholder 5">
            <a:extLst>
              <a:ext uri="{FF2B5EF4-FFF2-40B4-BE49-F238E27FC236}">
                <a16:creationId xmlns:a16="http://schemas.microsoft.com/office/drawing/2014/main" id="{0C1BBB78-2337-77EE-6EC0-4C784C5E7159}"/>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tx2"/>
                </a:solidFill>
                <a:latin typeface="Exo 2 Semi Bold" pitchFamily="2" charset="77"/>
              </a:defRPr>
            </a:lvl1pPr>
          </a:lstStyle>
          <a:p>
            <a:fld id="{6FB6B91F-BB11-E946-B7F6-1372EDB8DEC1}" type="slidenum">
              <a:rPr lang="en-US" smtClean="0"/>
              <a:pPr/>
              <a:t>‹#›</a:t>
            </a:fld>
            <a:endParaRPr lang="en-US" dirty="0"/>
          </a:p>
        </p:txBody>
      </p:sp>
      <p:sp>
        <p:nvSpPr>
          <p:cNvPr id="3" name="Footer Placeholder 4">
            <a:extLst>
              <a:ext uri="{FF2B5EF4-FFF2-40B4-BE49-F238E27FC236}">
                <a16:creationId xmlns:a16="http://schemas.microsoft.com/office/drawing/2014/main" id="{5560EA2B-BE9C-1249-82D6-B7B0949FCFDE}"/>
              </a:ext>
            </a:extLst>
          </p:cNvPr>
          <p:cNvSpPr>
            <a:spLocks noGrp="1"/>
          </p:cNvSpPr>
          <p:nvPr>
            <p:ph type="ftr" sz="quarter" idx="3"/>
          </p:nvPr>
        </p:nvSpPr>
        <p:spPr>
          <a:xfrm>
            <a:off x="1600200" y="0"/>
            <a:ext cx="8991600" cy="219174"/>
          </a:xfrm>
          <a:prstGeom prst="rect">
            <a:avLst/>
          </a:prstGeom>
        </p:spPr>
        <p:txBody>
          <a:bodyPr vert="horz" lIns="0" tIns="0" rIns="0" bIns="0" rtlCol="0" anchor="ctr"/>
          <a:lstStyle>
            <a:lvl1pPr marL="0" marR="0" indent="0" algn="ctr" defTabSz="914400" rtl="0" eaLnBrk="1" fontAlgn="auto" latinLnBrk="0" hangingPunct="1">
              <a:lnSpc>
                <a:spcPct val="100000"/>
              </a:lnSpc>
              <a:spcBef>
                <a:spcPts val="0"/>
              </a:spcBef>
              <a:spcAft>
                <a:spcPts val="0"/>
              </a:spcAft>
              <a:buClrTx/>
              <a:buSzTx/>
              <a:buFontTx/>
              <a:buNone/>
              <a:tabLst/>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Tree>
    <p:extLst>
      <p:ext uri="{BB962C8B-B14F-4D97-AF65-F5344CB8AC3E}">
        <p14:creationId xmlns:p14="http://schemas.microsoft.com/office/powerpoint/2010/main" val="361810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76D2-8435-708B-9C12-A2DDE33F5A48}"/>
              </a:ext>
            </a:extLst>
          </p:cNvPr>
          <p:cNvSpPr>
            <a:spLocks noGrp="1"/>
          </p:cNvSpPr>
          <p:nvPr>
            <p:ph type="title"/>
          </p:nvPr>
        </p:nvSpPr>
        <p:spPr>
          <a:xfrm>
            <a:off x="352326" y="238026"/>
            <a:ext cx="10224545" cy="676374"/>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EC6E0C3-D357-9904-3F83-469364BF9F2C}"/>
              </a:ext>
            </a:extLst>
          </p:cNvPr>
          <p:cNvSpPr>
            <a:spLocks noGrp="1"/>
          </p:cNvSpPr>
          <p:nvPr>
            <p:ph type="dt" sz="half" idx="10"/>
          </p:nvPr>
        </p:nvSpPr>
        <p:spPr>
          <a:xfrm>
            <a:off x="352326" y="6638826"/>
            <a:ext cx="1047750" cy="219174"/>
          </a:xfrm>
        </p:spPr>
        <p:txBody>
          <a:bodyPr/>
          <a:lstStyle/>
          <a:p>
            <a:endParaRPr lang="en-US" dirty="0"/>
          </a:p>
        </p:txBody>
      </p:sp>
      <p:sp>
        <p:nvSpPr>
          <p:cNvPr id="6" name="Content Placeholder 2">
            <a:extLst>
              <a:ext uri="{FF2B5EF4-FFF2-40B4-BE49-F238E27FC236}">
                <a16:creationId xmlns:a16="http://schemas.microsoft.com/office/drawing/2014/main" id="{07DD9EA8-5FFB-C9B1-1267-6671E46FBB5B}"/>
              </a:ext>
            </a:extLst>
          </p:cNvPr>
          <p:cNvSpPr>
            <a:spLocks noGrp="1"/>
          </p:cNvSpPr>
          <p:nvPr>
            <p:ph idx="1"/>
          </p:nvPr>
        </p:nvSpPr>
        <p:spPr>
          <a:xfrm>
            <a:off x="352326" y="1225691"/>
            <a:ext cx="11239500" cy="50498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0FEDC9B2-DEFB-E449-1A1F-85E60AE319B5}"/>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tx2"/>
                </a:solidFill>
                <a:latin typeface="Exo 2 Semi Bold" pitchFamily="2" charset="77"/>
              </a:defRPr>
            </a:lvl1pPr>
          </a:lstStyle>
          <a:p>
            <a:fld id="{6FB6B91F-BB11-E946-B7F6-1372EDB8DEC1}" type="slidenum">
              <a:rPr lang="en-US" smtClean="0"/>
              <a:pPr/>
              <a:t>‹#›</a:t>
            </a:fld>
            <a:endParaRPr lang="en-US" dirty="0"/>
          </a:p>
        </p:txBody>
      </p:sp>
      <p:sp>
        <p:nvSpPr>
          <p:cNvPr id="5" name="Footer Placeholder 4">
            <a:extLst>
              <a:ext uri="{FF2B5EF4-FFF2-40B4-BE49-F238E27FC236}">
                <a16:creationId xmlns:a16="http://schemas.microsoft.com/office/drawing/2014/main" id="{F011983E-5F7D-4A6F-7455-559917154B65}"/>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Tree>
    <p:extLst>
      <p:ext uri="{BB962C8B-B14F-4D97-AF65-F5344CB8AC3E}">
        <p14:creationId xmlns:p14="http://schemas.microsoft.com/office/powerpoint/2010/main" val="1097917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_Sub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1A6A05-6A68-95A1-41EE-FDBA7FA90F3C}"/>
              </a:ext>
            </a:extLst>
          </p:cNvPr>
          <p:cNvSpPr/>
          <p:nvPr userDrawn="1"/>
        </p:nvSpPr>
        <p:spPr>
          <a:xfrm>
            <a:off x="0" y="914400"/>
            <a:ext cx="11696699" cy="766119"/>
          </a:xfrm>
          <a:prstGeom prst="rect">
            <a:avLst/>
          </a:prstGeom>
          <a:gradFill flip="none" rotWithShape="1">
            <a:gsLst>
              <a:gs pos="0">
                <a:schemeClr val="tx2">
                  <a:lumMod val="20000"/>
                  <a:lumOff val="80000"/>
                  <a:alpha val="0"/>
                </a:schemeClr>
              </a:gs>
              <a:gs pos="40000">
                <a:schemeClr val="tx2">
                  <a:lumMod val="20000"/>
                  <a:lumOff val="80000"/>
                  <a:alpha val="20000"/>
                </a:schemeClr>
              </a:gs>
              <a:gs pos="60000">
                <a:schemeClr val="accent1">
                  <a:alpha val="25000"/>
                </a:schemeClr>
              </a:gs>
              <a:gs pos="100000">
                <a:schemeClr val="accent1">
                  <a:alpha val="58414"/>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3" name="Content Placeholder 2">
            <a:extLst>
              <a:ext uri="{FF2B5EF4-FFF2-40B4-BE49-F238E27FC236}">
                <a16:creationId xmlns:a16="http://schemas.microsoft.com/office/drawing/2014/main" id="{01F21708-074B-CB27-329D-6020CFC9800E}"/>
              </a:ext>
            </a:extLst>
          </p:cNvPr>
          <p:cNvSpPr>
            <a:spLocks noGrp="1"/>
          </p:cNvSpPr>
          <p:nvPr>
            <p:ph idx="1"/>
          </p:nvPr>
        </p:nvSpPr>
        <p:spPr>
          <a:xfrm>
            <a:off x="1037968" y="2042984"/>
            <a:ext cx="10544432" cy="42435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E16EF4D-A4D6-628F-7773-C9A53396E25A}"/>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dirty="0"/>
          </a:p>
        </p:txBody>
      </p:sp>
      <p:sp>
        <p:nvSpPr>
          <p:cNvPr id="5" name="Title Placeholder 1">
            <a:extLst>
              <a:ext uri="{FF2B5EF4-FFF2-40B4-BE49-F238E27FC236}">
                <a16:creationId xmlns:a16="http://schemas.microsoft.com/office/drawing/2014/main" id="{B9BA94E1-F833-74C4-C220-979B5551CE35}"/>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
        <p:nvSpPr>
          <p:cNvPr id="2" name="Footer Placeholder 4">
            <a:extLst>
              <a:ext uri="{FF2B5EF4-FFF2-40B4-BE49-F238E27FC236}">
                <a16:creationId xmlns:a16="http://schemas.microsoft.com/office/drawing/2014/main" id="{57360BF7-31E7-2BD1-4BB4-C13DCDA30168}"/>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
        <p:nvSpPr>
          <p:cNvPr id="8" name="Text Placeholder 7">
            <a:extLst>
              <a:ext uri="{FF2B5EF4-FFF2-40B4-BE49-F238E27FC236}">
                <a16:creationId xmlns:a16="http://schemas.microsoft.com/office/drawing/2014/main" id="{A64E1765-210E-6276-4BFF-2D655F43CC3C}"/>
              </a:ext>
            </a:extLst>
          </p:cNvPr>
          <p:cNvSpPr>
            <a:spLocks noGrp="1"/>
          </p:cNvSpPr>
          <p:nvPr>
            <p:ph type="body" sz="quarter" idx="13" hasCustomPrompt="1"/>
          </p:nvPr>
        </p:nvSpPr>
        <p:spPr>
          <a:xfrm>
            <a:off x="1037968" y="1054571"/>
            <a:ext cx="9529477" cy="485775"/>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0" name="Triangle 9">
            <a:extLst>
              <a:ext uri="{FF2B5EF4-FFF2-40B4-BE49-F238E27FC236}">
                <a16:creationId xmlns:a16="http://schemas.microsoft.com/office/drawing/2014/main" id="{E2DB5861-DC1F-274C-DB37-975429602C12}"/>
              </a:ext>
            </a:extLst>
          </p:cNvPr>
          <p:cNvSpPr/>
          <p:nvPr userDrawn="1"/>
        </p:nvSpPr>
        <p:spPr>
          <a:xfrm rot="5400000">
            <a:off x="516549" y="1150458"/>
            <a:ext cx="529826" cy="294000"/>
          </a:xfrm>
          <a:prstGeom prst="triangl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D9E6835A-8A89-91B3-CA12-BE90FD1FEF40}"/>
              </a:ext>
            </a:extLst>
          </p:cNvPr>
          <p:cNvSpPr/>
          <p:nvPr userDrawn="1"/>
        </p:nvSpPr>
        <p:spPr>
          <a:xfrm rot="5400000">
            <a:off x="204109" y="1150458"/>
            <a:ext cx="529826" cy="294000"/>
          </a:xfrm>
          <a:prstGeom prst="triangle">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2FC92465-7D33-6807-71D6-C420B847E784}"/>
              </a:ext>
            </a:extLst>
          </p:cNvPr>
          <p:cNvSpPr/>
          <p:nvPr userDrawn="1"/>
        </p:nvSpPr>
        <p:spPr>
          <a:xfrm rot="5400000">
            <a:off x="-117913" y="1150458"/>
            <a:ext cx="529826" cy="294000"/>
          </a:xfrm>
          <a:prstGeom prst="triangle">
            <a:avLst/>
          </a:prstGeom>
          <a:solidFill>
            <a:schemeClr val="bg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2">
            <a:extLst>
              <a:ext uri="{FF2B5EF4-FFF2-40B4-BE49-F238E27FC236}">
                <a16:creationId xmlns:a16="http://schemas.microsoft.com/office/drawing/2014/main" id="{AE2A5084-C44C-EA39-3933-08EF7A31F02B}"/>
              </a:ext>
            </a:extLst>
          </p:cNvPr>
          <p:cNvSpPr>
            <a:spLocks noGrp="1"/>
          </p:cNvSpPr>
          <p:nvPr>
            <p:ph type="dt" sz="half" idx="10"/>
          </p:nvPr>
        </p:nvSpPr>
        <p:spPr>
          <a:xfrm>
            <a:off x="352326" y="6638826"/>
            <a:ext cx="1047750" cy="219174"/>
          </a:xfrm>
        </p:spPr>
        <p:txBody>
          <a:bodyPr/>
          <a:lstStyle/>
          <a:p>
            <a:endParaRPr lang="en-US" dirty="0"/>
          </a:p>
        </p:txBody>
      </p:sp>
    </p:spTree>
    <p:extLst>
      <p:ext uri="{BB962C8B-B14F-4D97-AF65-F5344CB8AC3E}">
        <p14:creationId xmlns:p14="http://schemas.microsoft.com/office/powerpoint/2010/main" val="232144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2311F5-00A8-177A-AD8C-C74DC54BD29A}"/>
              </a:ext>
            </a:extLst>
          </p:cNvPr>
          <p:cNvSpPr>
            <a:spLocks noGrp="1"/>
          </p:cNvSpPr>
          <p:nvPr>
            <p:ph sz="half" idx="1"/>
          </p:nvPr>
        </p:nvSpPr>
        <p:spPr>
          <a:xfrm>
            <a:off x="353113" y="1228626"/>
            <a:ext cx="5582133" cy="5067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05ABF7C-5569-F775-5910-F82732B6A132}"/>
              </a:ext>
            </a:extLst>
          </p:cNvPr>
          <p:cNvSpPr>
            <a:spLocks noGrp="1"/>
          </p:cNvSpPr>
          <p:nvPr>
            <p:ph sz="half" idx="2"/>
          </p:nvPr>
        </p:nvSpPr>
        <p:spPr>
          <a:xfrm>
            <a:off x="6247764" y="1228626"/>
            <a:ext cx="5434796" cy="506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6392EEC-0AE6-91A4-3002-A2E772C157DE}"/>
              </a:ext>
            </a:extLst>
          </p:cNvPr>
          <p:cNvSpPr>
            <a:spLocks noGrp="1"/>
          </p:cNvSpPr>
          <p:nvPr>
            <p:ph type="dt" sz="half" idx="10"/>
          </p:nvPr>
        </p:nvSpPr>
        <p:spPr>
          <a:xfrm>
            <a:off x="352326" y="6638826"/>
            <a:ext cx="1047750" cy="219174"/>
          </a:xfrm>
        </p:spPr>
        <p:txBody>
          <a:bodyPr/>
          <a:lstStyle/>
          <a:p>
            <a:endParaRPr lang="en-US" dirty="0"/>
          </a:p>
        </p:txBody>
      </p:sp>
      <p:sp>
        <p:nvSpPr>
          <p:cNvPr id="7" name="Slide Number Placeholder 6">
            <a:extLst>
              <a:ext uri="{FF2B5EF4-FFF2-40B4-BE49-F238E27FC236}">
                <a16:creationId xmlns:a16="http://schemas.microsoft.com/office/drawing/2014/main" id="{A466B168-7BCE-5553-8F95-2FA0CB174124}"/>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6" name="Footer Placeholder 4">
            <a:extLst>
              <a:ext uri="{FF2B5EF4-FFF2-40B4-BE49-F238E27FC236}">
                <a16:creationId xmlns:a16="http://schemas.microsoft.com/office/drawing/2014/main" id="{8DBDE7BE-0766-0034-7D0C-E8361882A2A3}"/>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
        <p:nvSpPr>
          <p:cNvPr id="9" name="Title Placeholder 1">
            <a:extLst>
              <a:ext uri="{FF2B5EF4-FFF2-40B4-BE49-F238E27FC236}">
                <a16:creationId xmlns:a16="http://schemas.microsoft.com/office/drawing/2014/main" id="{5B33AD1C-7933-2EF8-CAB0-A2F20CFCC907}"/>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Tree>
    <p:extLst>
      <p:ext uri="{BB962C8B-B14F-4D97-AF65-F5344CB8AC3E}">
        <p14:creationId xmlns:p14="http://schemas.microsoft.com/office/powerpoint/2010/main" val="4072567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5598EE-734B-7927-A9F9-59E746C06745}"/>
              </a:ext>
            </a:extLst>
          </p:cNvPr>
          <p:cNvSpPr>
            <a:spLocks noGrp="1"/>
          </p:cNvSpPr>
          <p:nvPr>
            <p:ph type="body" idx="1"/>
          </p:nvPr>
        </p:nvSpPr>
        <p:spPr>
          <a:xfrm>
            <a:off x="356400" y="1062682"/>
            <a:ext cx="5502275" cy="749842"/>
          </a:xfrm>
        </p:spPr>
        <p:txBody>
          <a:bodyPr anchor="b">
            <a:noAutofit/>
          </a:bodyPr>
          <a:lstStyle>
            <a:lvl1pPr marL="0" indent="0">
              <a:buNone/>
              <a:defRPr sz="24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DCA79ED-631A-4038-CD24-1318D135B013}"/>
              </a:ext>
            </a:extLst>
          </p:cNvPr>
          <p:cNvSpPr>
            <a:spLocks noGrp="1"/>
          </p:cNvSpPr>
          <p:nvPr>
            <p:ph sz="half" idx="2"/>
          </p:nvPr>
        </p:nvSpPr>
        <p:spPr>
          <a:xfrm>
            <a:off x="351687" y="1995160"/>
            <a:ext cx="5502275" cy="42985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9B22261-E334-48E8-A5C2-10C4156C0D98}"/>
              </a:ext>
            </a:extLst>
          </p:cNvPr>
          <p:cNvSpPr>
            <a:spLocks noGrp="1"/>
          </p:cNvSpPr>
          <p:nvPr>
            <p:ph type="body" sz="quarter" idx="3"/>
          </p:nvPr>
        </p:nvSpPr>
        <p:spPr>
          <a:xfrm>
            <a:off x="6102750" y="1062682"/>
            <a:ext cx="5410200" cy="749842"/>
          </a:xfrm>
        </p:spPr>
        <p:txBody>
          <a:bodyPr anchor="b">
            <a:noAutofit/>
          </a:bodyPr>
          <a:lstStyle>
            <a:lvl1pPr marL="0" indent="0">
              <a:buNone/>
              <a:defRPr sz="24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E52312-4529-7366-8A26-B3D48C92DCCC}"/>
              </a:ext>
            </a:extLst>
          </p:cNvPr>
          <p:cNvSpPr>
            <a:spLocks noGrp="1"/>
          </p:cNvSpPr>
          <p:nvPr>
            <p:ph sz="quarter" idx="4"/>
          </p:nvPr>
        </p:nvSpPr>
        <p:spPr>
          <a:xfrm>
            <a:off x="6102750" y="1995160"/>
            <a:ext cx="5410200" cy="4298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82D12A-DDF5-F9C7-183F-B0D4053783BA}"/>
              </a:ext>
            </a:extLst>
          </p:cNvPr>
          <p:cNvSpPr>
            <a:spLocks noGrp="1"/>
          </p:cNvSpPr>
          <p:nvPr>
            <p:ph type="dt" sz="half" idx="10"/>
          </p:nvPr>
        </p:nvSpPr>
        <p:spPr>
          <a:xfrm>
            <a:off x="352326" y="6638826"/>
            <a:ext cx="1047750" cy="219174"/>
          </a:xfrm>
        </p:spPr>
        <p:txBody>
          <a:bodyPr/>
          <a:lstStyle/>
          <a:p>
            <a:endParaRPr lang="en-US" dirty="0"/>
          </a:p>
        </p:txBody>
      </p:sp>
      <p:sp>
        <p:nvSpPr>
          <p:cNvPr id="9" name="Slide Number Placeholder 8">
            <a:extLst>
              <a:ext uri="{FF2B5EF4-FFF2-40B4-BE49-F238E27FC236}">
                <a16:creationId xmlns:a16="http://schemas.microsoft.com/office/drawing/2014/main" id="{531B7175-61AA-514B-24D4-5450A47E2C66}"/>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11" name="Footer Placeholder 4">
            <a:extLst>
              <a:ext uri="{FF2B5EF4-FFF2-40B4-BE49-F238E27FC236}">
                <a16:creationId xmlns:a16="http://schemas.microsoft.com/office/drawing/2014/main" id="{F76D97C8-0436-F62D-BFA5-717EFFE33A42}"/>
              </a:ext>
            </a:extLst>
          </p:cNvPr>
          <p:cNvSpPr>
            <a:spLocks noGrp="1"/>
          </p:cNvSpPr>
          <p:nvPr>
            <p:ph type="ftr" sz="quarter" idx="1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
        <p:nvSpPr>
          <p:cNvPr id="12" name="Title Placeholder 1">
            <a:extLst>
              <a:ext uri="{FF2B5EF4-FFF2-40B4-BE49-F238E27FC236}">
                <a16:creationId xmlns:a16="http://schemas.microsoft.com/office/drawing/2014/main" id="{0AE0F15A-FB55-0A2A-8637-346EC2BA52BF}"/>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Tree>
    <p:extLst>
      <p:ext uri="{BB962C8B-B14F-4D97-AF65-F5344CB8AC3E}">
        <p14:creationId xmlns:p14="http://schemas.microsoft.com/office/powerpoint/2010/main" val="61166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8DD55A-0C34-DF81-43F5-9E311C53B0FA}"/>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6" name="Date Placeholder 6">
            <a:extLst>
              <a:ext uri="{FF2B5EF4-FFF2-40B4-BE49-F238E27FC236}">
                <a16:creationId xmlns:a16="http://schemas.microsoft.com/office/drawing/2014/main" id="{B2AFD62A-76F2-FED8-00D7-9815E827E263}"/>
              </a:ext>
            </a:extLst>
          </p:cNvPr>
          <p:cNvSpPr>
            <a:spLocks noGrp="1"/>
          </p:cNvSpPr>
          <p:nvPr>
            <p:ph type="dt" sz="half" idx="10"/>
          </p:nvPr>
        </p:nvSpPr>
        <p:spPr>
          <a:xfrm>
            <a:off x="352326" y="6638826"/>
            <a:ext cx="1047750" cy="219174"/>
          </a:xfrm>
        </p:spPr>
        <p:txBody>
          <a:bodyPr/>
          <a:lstStyle/>
          <a:p>
            <a:endParaRPr lang="en-US" dirty="0"/>
          </a:p>
        </p:txBody>
      </p:sp>
      <p:sp>
        <p:nvSpPr>
          <p:cNvPr id="2" name="Footer Placeholder 4">
            <a:extLst>
              <a:ext uri="{FF2B5EF4-FFF2-40B4-BE49-F238E27FC236}">
                <a16:creationId xmlns:a16="http://schemas.microsoft.com/office/drawing/2014/main" id="{095CF84F-EC16-562C-2BAD-72F51D22DAB1}"/>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
        <p:nvSpPr>
          <p:cNvPr id="3" name="Title Placeholder 1">
            <a:extLst>
              <a:ext uri="{FF2B5EF4-FFF2-40B4-BE49-F238E27FC236}">
                <a16:creationId xmlns:a16="http://schemas.microsoft.com/office/drawing/2014/main" id="{D4A350AF-779F-D130-3E44-E37B55D94EC8}"/>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Tree>
    <p:extLst>
      <p:ext uri="{BB962C8B-B14F-4D97-AF65-F5344CB8AC3E}">
        <p14:creationId xmlns:p14="http://schemas.microsoft.com/office/powerpoint/2010/main" val="4078790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8DD55A-0C34-DF81-43F5-9E311C53B0FA}"/>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4" name="Date Placeholder 6">
            <a:extLst>
              <a:ext uri="{FF2B5EF4-FFF2-40B4-BE49-F238E27FC236}">
                <a16:creationId xmlns:a16="http://schemas.microsoft.com/office/drawing/2014/main" id="{DC167D27-96EB-70A9-C8AE-F79AD23D02F4}"/>
              </a:ext>
            </a:extLst>
          </p:cNvPr>
          <p:cNvSpPr>
            <a:spLocks noGrp="1"/>
          </p:cNvSpPr>
          <p:nvPr>
            <p:ph type="dt" sz="half" idx="10"/>
          </p:nvPr>
        </p:nvSpPr>
        <p:spPr>
          <a:xfrm>
            <a:off x="352326" y="6638826"/>
            <a:ext cx="1047750" cy="219174"/>
          </a:xfrm>
        </p:spPr>
        <p:txBody>
          <a:bodyPr/>
          <a:lstStyle/>
          <a:p>
            <a:endParaRPr lang="en-US" dirty="0"/>
          </a:p>
        </p:txBody>
      </p:sp>
      <p:sp>
        <p:nvSpPr>
          <p:cNvPr id="2" name="Footer Placeholder 4">
            <a:extLst>
              <a:ext uri="{FF2B5EF4-FFF2-40B4-BE49-F238E27FC236}">
                <a16:creationId xmlns:a16="http://schemas.microsoft.com/office/drawing/2014/main" id="{4B54AD98-93FF-50F1-2674-9C5F6C07E9B6}"/>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Tree>
    <p:extLst>
      <p:ext uri="{BB962C8B-B14F-4D97-AF65-F5344CB8AC3E}">
        <p14:creationId xmlns:p14="http://schemas.microsoft.com/office/powerpoint/2010/main" val="3657551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9.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3BEAAE65-DB30-3E9B-C7B2-88F7ACE23F4A}"/>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1298936" y="6483096"/>
            <a:ext cx="893064" cy="374904"/>
          </a:xfrm>
          <a:prstGeom prst="rect">
            <a:avLst/>
          </a:prstGeom>
        </p:spPr>
      </p:pic>
      <p:sp>
        <p:nvSpPr>
          <p:cNvPr id="2" name="Title Placeholder 1">
            <a:extLst>
              <a:ext uri="{FF2B5EF4-FFF2-40B4-BE49-F238E27FC236}">
                <a16:creationId xmlns:a16="http://schemas.microsoft.com/office/drawing/2014/main" id="{AAC8B33F-B679-0A95-7EA1-D24ED89820CE}"/>
              </a:ext>
            </a:extLst>
          </p:cNvPr>
          <p:cNvSpPr>
            <a:spLocks noGrp="1"/>
          </p:cNvSpPr>
          <p:nvPr>
            <p:ph type="title"/>
          </p:nvPr>
        </p:nvSpPr>
        <p:spPr>
          <a:xfrm>
            <a:off x="352326" y="228194"/>
            <a:ext cx="10224545" cy="676374"/>
          </a:xfrm>
          <a:prstGeom prst="rect">
            <a:avLst/>
          </a:prstGeom>
        </p:spPr>
        <p:txBody>
          <a:bodyPr vert="horz" lIns="0" tIns="0" rIns="0" bIns="0" rtlCol="0" anchor="ctr">
            <a:noAutofit/>
          </a:bodyPr>
          <a:lstStyle/>
          <a:p>
            <a:r>
              <a:rPr lang="en-US" dirty="0"/>
              <a:t>Click to edit Master title</a:t>
            </a:r>
          </a:p>
        </p:txBody>
      </p:sp>
      <p:sp>
        <p:nvSpPr>
          <p:cNvPr id="3" name="Text Placeholder 2">
            <a:extLst>
              <a:ext uri="{FF2B5EF4-FFF2-40B4-BE49-F238E27FC236}">
                <a16:creationId xmlns:a16="http://schemas.microsoft.com/office/drawing/2014/main" id="{13EF4DAD-B0D7-7273-0B9E-980C44A17CDD}"/>
              </a:ext>
            </a:extLst>
          </p:cNvPr>
          <p:cNvSpPr>
            <a:spLocks noGrp="1"/>
          </p:cNvSpPr>
          <p:nvPr>
            <p:ph type="body" idx="1"/>
          </p:nvPr>
        </p:nvSpPr>
        <p:spPr>
          <a:xfrm>
            <a:off x="352326" y="1227262"/>
            <a:ext cx="11239500" cy="50592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2ADA91-6050-8AEB-75E0-102C5DDBC41C}"/>
              </a:ext>
            </a:extLst>
          </p:cNvPr>
          <p:cNvSpPr>
            <a:spLocks noGrp="1"/>
          </p:cNvSpPr>
          <p:nvPr>
            <p:ph type="dt" sz="half" idx="2"/>
          </p:nvPr>
        </p:nvSpPr>
        <p:spPr>
          <a:xfrm>
            <a:off x="352326" y="6634113"/>
            <a:ext cx="1047750" cy="219174"/>
          </a:xfrm>
          <a:prstGeom prst="rect">
            <a:avLst/>
          </a:prstGeom>
        </p:spPr>
        <p:txBody>
          <a:bodyPr vert="horz" lIns="0" tIns="0" rIns="0" bIns="0" rtlCol="0" anchor="ctr"/>
          <a:lstStyle>
            <a:lvl1pPr algn="l">
              <a:defRPr sz="1000" b="1" i="0">
                <a:solidFill>
                  <a:schemeClr val="tx2"/>
                </a:solidFill>
                <a:latin typeface="Exo 2 Semi Bold" pitchFamily="2" charset="77"/>
                <a:ea typeface="Open Sans" panose="020B0606030504020204" pitchFamily="34" charset="0"/>
                <a:cs typeface="Open Sans" panose="020B0606030504020204" pitchFamily="34" charset="0"/>
              </a:defRPr>
            </a:lvl1pPr>
          </a:lstStyle>
          <a:p>
            <a:endParaRPr lang="en-US" dirty="0"/>
          </a:p>
        </p:txBody>
      </p:sp>
      <p:sp>
        <p:nvSpPr>
          <p:cNvPr id="5" name="Footer Placeholder 4">
            <a:extLst>
              <a:ext uri="{FF2B5EF4-FFF2-40B4-BE49-F238E27FC236}">
                <a16:creationId xmlns:a16="http://schemas.microsoft.com/office/drawing/2014/main" id="{FD72EF1B-4646-6E00-A89E-1C0F88866C41}"/>
              </a:ext>
            </a:extLst>
          </p:cNvPr>
          <p:cNvSpPr>
            <a:spLocks noGrp="1"/>
          </p:cNvSpPr>
          <p:nvPr>
            <p:ph type="ftr" sz="quarter" idx="3"/>
          </p:nvPr>
        </p:nvSpPr>
        <p:spPr>
          <a:xfrm>
            <a:off x="1600200" y="0"/>
            <a:ext cx="8991600" cy="219174"/>
          </a:xfrm>
          <a:prstGeom prst="rect">
            <a:avLst/>
          </a:prstGeom>
        </p:spPr>
        <p:txBody>
          <a:bodyPr vert="horz" lIns="0" tIns="0" rIns="0" bIns="0" rtlCol="0" anchor="ctr"/>
          <a:lstStyle>
            <a:lvl1pPr marL="0" marR="0" indent="0" algn="ctr" defTabSz="914400" rtl="0" eaLnBrk="1" fontAlgn="auto" latinLnBrk="0" hangingPunct="1">
              <a:lnSpc>
                <a:spcPct val="100000"/>
              </a:lnSpc>
              <a:spcBef>
                <a:spcPts val="0"/>
              </a:spcBef>
              <a:spcAft>
                <a:spcPts val="0"/>
              </a:spcAft>
              <a:buClrTx/>
              <a:buSzTx/>
              <a:buFontTx/>
              <a:buNone/>
              <a:tabLst/>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pic>
        <p:nvPicPr>
          <p:cNvPr id="52" name="Picture 51">
            <a:extLst>
              <a:ext uri="{FF2B5EF4-FFF2-40B4-BE49-F238E27FC236}">
                <a16:creationId xmlns:a16="http://schemas.microsoft.com/office/drawing/2014/main" id="{595B480F-57BC-AAE4-E8B1-8E74194E0AF7}"/>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1146536" y="0"/>
            <a:ext cx="1045464" cy="1941576"/>
          </a:xfrm>
          <a:prstGeom prst="rect">
            <a:avLst/>
          </a:prstGeom>
        </p:spPr>
      </p:pic>
      <p:sp>
        <p:nvSpPr>
          <p:cNvPr id="7" name="Slide Number Placeholder 5">
            <a:extLst>
              <a:ext uri="{FF2B5EF4-FFF2-40B4-BE49-F238E27FC236}">
                <a16:creationId xmlns:a16="http://schemas.microsoft.com/office/drawing/2014/main" id="{AECF45F2-A7DC-3969-B1B1-7C78B77CE94D}"/>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tx2"/>
                </a:solidFill>
                <a:latin typeface="Exo 2 Semi Bold" pitchFamily="2" charset="77"/>
              </a:defRPr>
            </a:lvl1pPr>
          </a:lstStyle>
          <a:p>
            <a:fld id="{6FB6B91F-BB11-E946-B7F6-1372EDB8DEC1}" type="slidenum">
              <a:rPr lang="en-US" smtClean="0"/>
              <a:pPr/>
              <a:t>‹#›</a:t>
            </a:fld>
            <a:endParaRPr lang="en-US" dirty="0"/>
          </a:p>
        </p:txBody>
      </p:sp>
    </p:spTree>
    <p:extLst>
      <p:ext uri="{BB962C8B-B14F-4D97-AF65-F5344CB8AC3E}">
        <p14:creationId xmlns:p14="http://schemas.microsoft.com/office/powerpoint/2010/main" val="2950539206"/>
      </p:ext>
    </p:extLst>
  </p:cSld>
  <p:clrMap bg1="lt1" tx1="dk1" bg2="lt2" tx2="dk2" accent1="accent1" accent2="accent2" accent3="accent3" accent4="accent4" accent5="accent5" accent6="accent6" hlink="hlink" folHlink="folHlink"/>
  <p:sldLayoutIdLst>
    <p:sldLayoutId id="2147483700" r:id="rId1"/>
    <p:sldLayoutId id="2147483711" r:id="rId2"/>
    <p:sldLayoutId id="2147483710" r:id="rId3"/>
    <p:sldLayoutId id="2147483715" r:id="rId4"/>
    <p:sldLayoutId id="2147483714" r:id="rId5"/>
    <p:sldLayoutId id="2147483706" r:id="rId6"/>
    <p:sldLayoutId id="2147483707" r:id="rId7"/>
    <p:sldLayoutId id="2147483708" r:id="rId8"/>
    <p:sldLayoutId id="2147483709" r:id="rId9"/>
  </p:sldLayoutIdLst>
  <p:hf hdr="0" ftr="0" dt="0"/>
  <p:txStyles>
    <p:titleStyle>
      <a:lvl1pPr algn="l" defTabSz="914400" rtl="0" eaLnBrk="1" latinLnBrk="0" hangingPunct="1">
        <a:lnSpc>
          <a:spcPct val="90000"/>
        </a:lnSpc>
        <a:spcBef>
          <a:spcPct val="0"/>
        </a:spcBef>
        <a:buNone/>
        <a:defRPr sz="2800" kern="1200" cap="all"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4176">
          <p15:clr>
            <a:srgbClr val="F26B43"/>
          </p15:clr>
        </p15:guide>
        <p15:guide id="13" pos="216">
          <p15:clr>
            <a:srgbClr val="F26B43"/>
          </p15:clr>
        </p15:guide>
        <p15:guide id="14" orient="horz" pos="576">
          <p15:clr>
            <a:srgbClr val="F26B43"/>
          </p15:clr>
        </p15:guide>
        <p15:guide id="15" orient="horz" pos="144">
          <p15:clr>
            <a:srgbClr val="F26B43"/>
          </p15:clr>
        </p15:guide>
        <p15:guide id="16" pos="7368">
          <p15:clr>
            <a:srgbClr val="F26B43"/>
          </p15:clr>
        </p15:guide>
        <p15:guide id="17" orient="horz" pos="768">
          <p15:clr>
            <a:srgbClr val="F26B43"/>
          </p15:clr>
        </p15:guide>
        <p15:guide id="18" orient="horz" pos="3960">
          <p15:clr>
            <a:srgbClr val="F26B43"/>
          </p15:clr>
        </p15:guide>
        <p15:guide id="21" orient="horz" pos="2160">
          <p15:clr>
            <a:srgbClr val="F26B43"/>
          </p15:clr>
        </p15:guide>
        <p15:guide id="2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rapezoid 13">
            <a:extLst>
              <a:ext uri="{FF2B5EF4-FFF2-40B4-BE49-F238E27FC236}">
                <a16:creationId xmlns:a16="http://schemas.microsoft.com/office/drawing/2014/main" id="{51B6B720-24B0-7DFD-B357-8828068506D8}"/>
              </a:ext>
            </a:extLst>
          </p:cNvPr>
          <p:cNvSpPr/>
          <p:nvPr userDrawn="1"/>
        </p:nvSpPr>
        <p:spPr>
          <a:xfrm>
            <a:off x="10081051" y="-896"/>
            <a:ext cx="2130970" cy="2257449"/>
          </a:xfrm>
          <a:custGeom>
            <a:avLst/>
            <a:gdLst>
              <a:gd name="connsiteX0" fmla="*/ 0 w 1381957"/>
              <a:gd name="connsiteY0" fmla="*/ 2881122 h 2881122"/>
              <a:gd name="connsiteX1" fmla="*/ 345489 w 1381957"/>
              <a:gd name="connsiteY1" fmla="*/ 0 h 2881122"/>
              <a:gd name="connsiteX2" fmla="*/ 1036468 w 1381957"/>
              <a:gd name="connsiteY2" fmla="*/ 0 h 2881122"/>
              <a:gd name="connsiteX3" fmla="*/ 1381957 w 1381957"/>
              <a:gd name="connsiteY3" fmla="*/ 2881122 h 2881122"/>
              <a:gd name="connsiteX4" fmla="*/ 0 w 1381957"/>
              <a:gd name="connsiteY4" fmla="*/ 2881122 h 2881122"/>
              <a:gd name="connsiteX0" fmla="*/ 0 w 1381957"/>
              <a:gd name="connsiteY0" fmla="*/ 3450082 h 3450082"/>
              <a:gd name="connsiteX1" fmla="*/ 477569 w 1381957"/>
              <a:gd name="connsiteY1" fmla="*/ 0 h 3450082"/>
              <a:gd name="connsiteX2" fmla="*/ 1036468 w 1381957"/>
              <a:gd name="connsiteY2" fmla="*/ 568960 h 3450082"/>
              <a:gd name="connsiteX3" fmla="*/ 1381957 w 1381957"/>
              <a:gd name="connsiteY3" fmla="*/ 3450082 h 3450082"/>
              <a:gd name="connsiteX4" fmla="*/ 0 w 1381957"/>
              <a:gd name="connsiteY4" fmla="*/ 3450082 h 3450082"/>
              <a:gd name="connsiteX0" fmla="*/ 0 w 1381957"/>
              <a:gd name="connsiteY0" fmla="*/ 3450082 h 3450082"/>
              <a:gd name="connsiteX1" fmla="*/ 477569 w 1381957"/>
              <a:gd name="connsiteY1" fmla="*/ 0 h 3450082"/>
              <a:gd name="connsiteX2" fmla="*/ 1381908 w 1381957"/>
              <a:gd name="connsiteY2" fmla="*/ 10160 h 3450082"/>
              <a:gd name="connsiteX3" fmla="*/ 1381957 w 1381957"/>
              <a:gd name="connsiteY3" fmla="*/ 3450082 h 3450082"/>
              <a:gd name="connsiteX4" fmla="*/ 0 w 1381957"/>
              <a:gd name="connsiteY4" fmla="*/ 3450082 h 3450082"/>
              <a:gd name="connsiteX0" fmla="*/ 0 w 1320997"/>
              <a:gd name="connsiteY0" fmla="*/ 615442 h 3450082"/>
              <a:gd name="connsiteX1" fmla="*/ 416609 w 1320997"/>
              <a:gd name="connsiteY1" fmla="*/ 0 h 3450082"/>
              <a:gd name="connsiteX2" fmla="*/ 1320948 w 1320997"/>
              <a:gd name="connsiteY2" fmla="*/ 10160 h 3450082"/>
              <a:gd name="connsiteX3" fmla="*/ 1320997 w 1320997"/>
              <a:gd name="connsiteY3" fmla="*/ 3450082 h 3450082"/>
              <a:gd name="connsiteX4" fmla="*/ 0 w 1320997"/>
              <a:gd name="connsiteY4" fmla="*/ 615442 h 3450082"/>
              <a:gd name="connsiteX0" fmla="*/ 0 w 1320948"/>
              <a:gd name="connsiteY0" fmla="*/ 615442 h 2362962"/>
              <a:gd name="connsiteX1" fmla="*/ 416609 w 1320948"/>
              <a:gd name="connsiteY1" fmla="*/ 0 h 2362962"/>
              <a:gd name="connsiteX2" fmla="*/ 1320948 w 1320948"/>
              <a:gd name="connsiteY2" fmla="*/ 10160 h 2362962"/>
              <a:gd name="connsiteX3" fmla="*/ 1310837 w 1320948"/>
              <a:gd name="connsiteY3" fmla="*/ 2362962 h 2362962"/>
              <a:gd name="connsiteX4" fmla="*/ 0 w 1320948"/>
              <a:gd name="connsiteY4" fmla="*/ 615442 h 2362962"/>
              <a:gd name="connsiteX0" fmla="*/ 0 w 1320997"/>
              <a:gd name="connsiteY0" fmla="*/ 615442 h 3622802"/>
              <a:gd name="connsiteX1" fmla="*/ 416609 w 1320997"/>
              <a:gd name="connsiteY1" fmla="*/ 0 h 3622802"/>
              <a:gd name="connsiteX2" fmla="*/ 1320948 w 1320997"/>
              <a:gd name="connsiteY2" fmla="*/ 10160 h 3622802"/>
              <a:gd name="connsiteX3" fmla="*/ 1320997 w 1320997"/>
              <a:gd name="connsiteY3" fmla="*/ 3622802 h 3622802"/>
              <a:gd name="connsiteX4" fmla="*/ 0 w 1320997"/>
              <a:gd name="connsiteY4" fmla="*/ 615442 h 3622802"/>
              <a:gd name="connsiteX0" fmla="*/ 0 w 1422308"/>
              <a:gd name="connsiteY0" fmla="*/ 615442 h 3698112"/>
              <a:gd name="connsiteX1" fmla="*/ 416609 w 1422308"/>
              <a:gd name="connsiteY1" fmla="*/ 0 h 3698112"/>
              <a:gd name="connsiteX2" fmla="*/ 1320948 w 1422308"/>
              <a:gd name="connsiteY2" fmla="*/ 10160 h 3698112"/>
              <a:gd name="connsiteX3" fmla="*/ 1331157 w 1422308"/>
              <a:gd name="connsiteY3" fmla="*/ 1484122 h 3698112"/>
              <a:gd name="connsiteX4" fmla="*/ 1320997 w 1422308"/>
              <a:gd name="connsiteY4" fmla="*/ 3622802 h 3698112"/>
              <a:gd name="connsiteX5" fmla="*/ 0 w 1422308"/>
              <a:gd name="connsiteY5" fmla="*/ 615442 h 3698112"/>
              <a:gd name="connsiteX0" fmla="*/ 609551 w 2031859"/>
              <a:gd name="connsiteY0" fmla="*/ 615442 h 3698112"/>
              <a:gd name="connsiteX1" fmla="*/ 0 w 2031859"/>
              <a:gd name="connsiteY1" fmla="*/ 0 h 3698112"/>
              <a:gd name="connsiteX2" fmla="*/ 1930499 w 2031859"/>
              <a:gd name="connsiteY2" fmla="*/ 10160 h 3698112"/>
              <a:gd name="connsiteX3" fmla="*/ 1940708 w 2031859"/>
              <a:gd name="connsiteY3" fmla="*/ 1484122 h 3698112"/>
              <a:gd name="connsiteX4" fmla="*/ 1930548 w 2031859"/>
              <a:gd name="connsiteY4" fmla="*/ 3622802 h 3698112"/>
              <a:gd name="connsiteX5" fmla="*/ 609551 w 2031859"/>
              <a:gd name="connsiteY5" fmla="*/ 615442 h 3698112"/>
              <a:gd name="connsiteX0" fmla="*/ 0 w 2428148"/>
              <a:gd name="connsiteY0" fmla="*/ 544322 h 3698112"/>
              <a:gd name="connsiteX1" fmla="*/ 396289 w 2428148"/>
              <a:gd name="connsiteY1" fmla="*/ 0 h 3698112"/>
              <a:gd name="connsiteX2" fmla="*/ 2326788 w 2428148"/>
              <a:gd name="connsiteY2" fmla="*/ 10160 h 3698112"/>
              <a:gd name="connsiteX3" fmla="*/ 2336997 w 2428148"/>
              <a:gd name="connsiteY3" fmla="*/ 1484122 h 3698112"/>
              <a:gd name="connsiteX4" fmla="*/ 2326837 w 2428148"/>
              <a:gd name="connsiteY4" fmla="*/ 3622802 h 3698112"/>
              <a:gd name="connsiteX5" fmla="*/ 0 w 2428148"/>
              <a:gd name="connsiteY5" fmla="*/ 544322 h 3698112"/>
              <a:gd name="connsiteX0" fmla="*/ 0 w 2399946"/>
              <a:gd name="connsiteY0" fmla="*/ 544322 h 2554088"/>
              <a:gd name="connsiteX1" fmla="*/ 396289 w 2399946"/>
              <a:gd name="connsiteY1" fmla="*/ 0 h 2554088"/>
              <a:gd name="connsiteX2" fmla="*/ 2326788 w 2399946"/>
              <a:gd name="connsiteY2" fmla="*/ 10160 h 2554088"/>
              <a:gd name="connsiteX3" fmla="*/ 2336997 w 2399946"/>
              <a:gd name="connsiteY3" fmla="*/ 1484122 h 2554088"/>
              <a:gd name="connsiteX4" fmla="*/ 2286197 w 2399946"/>
              <a:gd name="connsiteY4" fmla="*/ 2403602 h 2554088"/>
              <a:gd name="connsiteX5" fmla="*/ 0 w 2399946"/>
              <a:gd name="connsiteY5" fmla="*/ 544322 h 2554088"/>
              <a:gd name="connsiteX0" fmla="*/ 0 w 2397282"/>
              <a:gd name="connsiteY0" fmla="*/ 544322 h 2403602"/>
              <a:gd name="connsiteX1" fmla="*/ 396289 w 2397282"/>
              <a:gd name="connsiteY1" fmla="*/ 0 h 2403602"/>
              <a:gd name="connsiteX2" fmla="*/ 2326788 w 2397282"/>
              <a:gd name="connsiteY2" fmla="*/ 10160 h 2403602"/>
              <a:gd name="connsiteX3" fmla="*/ 2336997 w 2397282"/>
              <a:gd name="connsiteY3" fmla="*/ 1484122 h 2403602"/>
              <a:gd name="connsiteX4" fmla="*/ 2286197 w 2397282"/>
              <a:gd name="connsiteY4" fmla="*/ 2403602 h 2403602"/>
              <a:gd name="connsiteX5" fmla="*/ 0 w 2397282"/>
              <a:gd name="connsiteY5" fmla="*/ 544322 h 2403602"/>
              <a:gd name="connsiteX0" fmla="*/ 0 w 2336997"/>
              <a:gd name="connsiteY0" fmla="*/ 544322 h 2403602"/>
              <a:gd name="connsiteX1" fmla="*/ 396289 w 2336997"/>
              <a:gd name="connsiteY1" fmla="*/ 0 h 2403602"/>
              <a:gd name="connsiteX2" fmla="*/ 2326788 w 2336997"/>
              <a:gd name="connsiteY2" fmla="*/ 10160 h 2403602"/>
              <a:gd name="connsiteX3" fmla="*/ 2336997 w 2336997"/>
              <a:gd name="connsiteY3" fmla="*/ 1484122 h 2403602"/>
              <a:gd name="connsiteX4" fmla="*/ 2286197 w 2336997"/>
              <a:gd name="connsiteY4" fmla="*/ 2403602 h 2403602"/>
              <a:gd name="connsiteX5" fmla="*/ 0 w 2336997"/>
              <a:gd name="connsiteY5" fmla="*/ 544322 h 2403602"/>
              <a:gd name="connsiteX0" fmla="*/ 0 w 2336997"/>
              <a:gd name="connsiteY0" fmla="*/ 544322 h 2474722"/>
              <a:gd name="connsiteX1" fmla="*/ 396289 w 2336997"/>
              <a:gd name="connsiteY1" fmla="*/ 0 h 2474722"/>
              <a:gd name="connsiteX2" fmla="*/ 2326788 w 2336997"/>
              <a:gd name="connsiteY2" fmla="*/ 10160 h 2474722"/>
              <a:gd name="connsiteX3" fmla="*/ 2336997 w 2336997"/>
              <a:gd name="connsiteY3" fmla="*/ 1484122 h 2474722"/>
              <a:gd name="connsiteX4" fmla="*/ 2336997 w 2336997"/>
              <a:gd name="connsiteY4" fmla="*/ 2474722 h 2474722"/>
              <a:gd name="connsiteX5" fmla="*/ 0 w 2336997"/>
              <a:gd name="connsiteY5" fmla="*/ 544322 h 2474722"/>
              <a:gd name="connsiteX0" fmla="*/ 0 w 2336997"/>
              <a:gd name="connsiteY0" fmla="*/ 545305 h 2475705"/>
              <a:gd name="connsiteX1" fmla="*/ 396289 w 2336997"/>
              <a:gd name="connsiteY1" fmla="*/ 983 h 2475705"/>
              <a:gd name="connsiteX2" fmla="*/ 2326788 w 2336997"/>
              <a:gd name="connsiteY2" fmla="*/ 0 h 2475705"/>
              <a:gd name="connsiteX3" fmla="*/ 2336997 w 2336997"/>
              <a:gd name="connsiteY3" fmla="*/ 1485105 h 2475705"/>
              <a:gd name="connsiteX4" fmla="*/ 2336997 w 2336997"/>
              <a:gd name="connsiteY4" fmla="*/ 2475705 h 2475705"/>
              <a:gd name="connsiteX5" fmla="*/ 0 w 2336997"/>
              <a:gd name="connsiteY5" fmla="*/ 545305 h 247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6997" h="2475705">
                <a:moveTo>
                  <a:pt x="0" y="545305"/>
                </a:moveTo>
                <a:lnTo>
                  <a:pt x="396289" y="983"/>
                </a:lnTo>
                <a:lnTo>
                  <a:pt x="2326788" y="0"/>
                </a:lnTo>
                <a:cubicBezTo>
                  <a:pt x="2326813" y="641900"/>
                  <a:pt x="2336989" y="882998"/>
                  <a:pt x="2336997" y="1485105"/>
                </a:cubicBezTo>
                <a:cubicBezTo>
                  <a:pt x="2337005" y="2087212"/>
                  <a:pt x="2335337" y="2435912"/>
                  <a:pt x="2336997" y="2475705"/>
                </a:cubicBezTo>
                <a:lnTo>
                  <a:pt x="0" y="545305"/>
                </a:lnTo>
                <a:close/>
              </a:path>
            </a:pathLst>
          </a:custGeom>
          <a:gradFill>
            <a:gsLst>
              <a:gs pos="100000">
                <a:schemeClr val="accent1">
                  <a:alpha val="86000"/>
                </a:schemeClr>
              </a:gs>
              <a:gs pos="0">
                <a:schemeClr val="accent1">
                  <a:alpha val="0"/>
                </a:scheme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50">
            <a:extLst>
              <a:ext uri="{FF2B5EF4-FFF2-40B4-BE49-F238E27FC236}">
                <a16:creationId xmlns:a16="http://schemas.microsoft.com/office/drawing/2014/main" id="{3BEAAE65-DB30-3E9B-C7B2-88F7ACE23F4A}"/>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1298936" y="6483096"/>
            <a:ext cx="893064" cy="374904"/>
          </a:xfrm>
          <a:prstGeom prst="rect">
            <a:avLst/>
          </a:prstGeom>
        </p:spPr>
      </p:pic>
      <p:sp>
        <p:nvSpPr>
          <p:cNvPr id="2" name="Title Placeholder 1">
            <a:extLst>
              <a:ext uri="{FF2B5EF4-FFF2-40B4-BE49-F238E27FC236}">
                <a16:creationId xmlns:a16="http://schemas.microsoft.com/office/drawing/2014/main" id="{AAC8B33F-B679-0A95-7EA1-D24ED89820CE}"/>
              </a:ext>
            </a:extLst>
          </p:cNvPr>
          <p:cNvSpPr>
            <a:spLocks noGrp="1"/>
          </p:cNvSpPr>
          <p:nvPr>
            <p:ph type="title"/>
          </p:nvPr>
        </p:nvSpPr>
        <p:spPr>
          <a:xfrm>
            <a:off x="352326" y="228194"/>
            <a:ext cx="10224545" cy="676374"/>
          </a:xfrm>
          <a:prstGeom prst="rect">
            <a:avLst/>
          </a:prstGeom>
        </p:spPr>
        <p:txBody>
          <a:bodyPr vert="horz" lIns="0" tIns="0" rIns="0" bIns="0" rtlCol="0" anchor="ctr">
            <a:noAutofit/>
          </a:bodyPr>
          <a:lstStyle/>
          <a:p>
            <a:r>
              <a:rPr lang="en-US" dirty="0"/>
              <a:t>Click to edit Master title</a:t>
            </a:r>
          </a:p>
        </p:txBody>
      </p:sp>
      <p:sp>
        <p:nvSpPr>
          <p:cNvPr id="3" name="Text Placeholder 2">
            <a:extLst>
              <a:ext uri="{FF2B5EF4-FFF2-40B4-BE49-F238E27FC236}">
                <a16:creationId xmlns:a16="http://schemas.microsoft.com/office/drawing/2014/main" id="{13EF4DAD-B0D7-7273-0B9E-980C44A17CDD}"/>
              </a:ext>
            </a:extLst>
          </p:cNvPr>
          <p:cNvSpPr>
            <a:spLocks noGrp="1"/>
          </p:cNvSpPr>
          <p:nvPr>
            <p:ph type="body" idx="1"/>
          </p:nvPr>
        </p:nvSpPr>
        <p:spPr>
          <a:xfrm>
            <a:off x="352326" y="1227262"/>
            <a:ext cx="11239500" cy="50592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2ADA91-6050-8AEB-75E0-102C5DDBC41C}"/>
              </a:ext>
            </a:extLst>
          </p:cNvPr>
          <p:cNvSpPr>
            <a:spLocks noGrp="1"/>
          </p:cNvSpPr>
          <p:nvPr>
            <p:ph type="dt" sz="half" idx="2"/>
          </p:nvPr>
        </p:nvSpPr>
        <p:spPr>
          <a:xfrm>
            <a:off x="352326" y="6634113"/>
            <a:ext cx="1047750" cy="219174"/>
          </a:xfrm>
          <a:prstGeom prst="rect">
            <a:avLst/>
          </a:prstGeom>
        </p:spPr>
        <p:txBody>
          <a:bodyPr vert="horz" lIns="0" tIns="0" rIns="0" bIns="0" rtlCol="0" anchor="ctr"/>
          <a:lstStyle>
            <a:lvl1pPr algn="l">
              <a:defRPr sz="1000" b="1" i="0">
                <a:solidFill>
                  <a:schemeClr val="tx2"/>
                </a:solidFill>
                <a:latin typeface="Exo 2 Semi Bold" pitchFamily="2" charset="77"/>
                <a:ea typeface="Open Sans" panose="020B0606030504020204" pitchFamily="34" charset="0"/>
                <a:cs typeface="Open Sans" panose="020B0606030504020204" pitchFamily="34" charset="0"/>
              </a:defRPr>
            </a:lvl1pPr>
          </a:lstStyle>
          <a:p>
            <a:endParaRPr lang="en-US" dirty="0"/>
          </a:p>
        </p:txBody>
      </p:sp>
      <p:sp>
        <p:nvSpPr>
          <p:cNvPr id="7" name="Slide Number Placeholder 5">
            <a:extLst>
              <a:ext uri="{FF2B5EF4-FFF2-40B4-BE49-F238E27FC236}">
                <a16:creationId xmlns:a16="http://schemas.microsoft.com/office/drawing/2014/main" id="{AECF45F2-A7DC-3969-B1B1-7C78B77CE94D}"/>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tx2"/>
                </a:solidFill>
                <a:latin typeface="Exo 2 Semi Bold" pitchFamily="2" charset="77"/>
              </a:defRPr>
            </a:lvl1pPr>
          </a:lstStyle>
          <a:p>
            <a:fld id="{6FB6B91F-BB11-E946-B7F6-1372EDB8DEC1}" type="slidenum">
              <a:rPr lang="en-US" smtClean="0"/>
              <a:pPr/>
              <a:t>‹#›</a:t>
            </a:fld>
            <a:endParaRPr lang="en-US" dirty="0"/>
          </a:p>
        </p:txBody>
      </p:sp>
      <p:pic>
        <p:nvPicPr>
          <p:cNvPr id="11" name="Picture 10">
            <a:extLst>
              <a:ext uri="{FF2B5EF4-FFF2-40B4-BE49-F238E27FC236}">
                <a16:creationId xmlns:a16="http://schemas.microsoft.com/office/drawing/2014/main" id="{F0F9765E-3BBE-C7A9-E824-50C1594C4E58}"/>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11146536" y="0"/>
            <a:ext cx="1045464" cy="1941576"/>
          </a:xfrm>
          <a:prstGeom prst="rect">
            <a:avLst/>
          </a:prstGeom>
        </p:spPr>
      </p:pic>
      <p:pic>
        <p:nvPicPr>
          <p:cNvPr id="15" name="Picture 14">
            <a:extLst>
              <a:ext uri="{FF2B5EF4-FFF2-40B4-BE49-F238E27FC236}">
                <a16:creationId xmlns:a16="http://schemas.microsoft.com/office/drawing/2014/main" id="{EAF6333E-3633-491A-473C-34C389B36CF2}"/>
              </a:ext>
            </a:extLst>
          </p:cNvPr>
          <p:cNvPicPr>
            <a:picLocks noChangeAspect="1"/>
          </p:cNvPicPr>
          <p:nvPr userDrawn="1"/>
        </p:nvPicPr>
        <p:blipFill>
          <a:blip r:embed="rId14"/>
          <a:stretch>
            <a:fillRect/>
          </a:stretch>
        </p:blipFill>
        <p:spPr>
          <a:xfrm>
            <a:off x="10561942" y="197087"/>
            <a:ext cx="584594" cy="717313"/>
          </a:xfrm>
          <a:prstGeom prst="rect">
            <a:avLst/>
          </a:prstGeom>
        </p:spPr>
      </p:pic>
      <p:sp>
        <p:nvSpPr>
          <p:cNvPr id="6" name="Footer Placeholder 4">
            <a:extLst>
              <a:ext uri="{FF2B5EF4-FFF2-40B4-BE49-F238E27FC236}">
                <a16:creationId xmlns:a16="http://schemas.microsoft.com/office/drawing/2014/main" id="{B0CFF621-2E87-48D7-4351-0B3355D1D0CD}"/>
              </a:ext>
            </a:extLst>
          </p:cNvPr>
          <p:cNvSpPr>
            <a:spLocks noGrp="1"/>
          </p:cNvSpPr>
          <p:nvPr>
            <p:ph type="ftr" sz="quarter" idx="3"/>
          </p:nvPr>
        </p:nvSpPr>
        <p:spPr>
          <a:xfrm>
            <a:off x="1600200" y="0"/>
            <a:ext cx="8991600" cy="219174"/>
          </a:xfrm>
          <a:prstGeom prst="rect">
            <a:avLst/>
          </a:prstGeom>
        </p:spPr>
        <p:txBody>
          <a:bodyPr vert="horz" lIns="0" tIns="0" rIns="0" bIns="0" rtlCol="0" anchor="ctr"/>
          <a:lstStyle>
            <a:lvl1pPr marL="0" marR="0" indent="0" algn="ctr" defTabSz="914400" rtl="0" eaLnBrk="1" fontAlgn="auto" latinLnBrk="0" hangingPunct="1">
              <a:lnSpc>
                <a:spcPct val="100000"/>
              </a:lnSpc>
              <a:spcBef>
                <a:spcPts val="0"/>
              </a:spcBef>
              <a:spcAft>
                <a:spcPts val="0"/>
              </a:spcAft>
              <a:buClrTx/>
              <a:buSzTx/>
              <a:buFontTx/>
              <a:buNone/>
              <a:tabLst/>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dirty="0"/>
              <a:t>CLICK TO EDIT CONTROL MARKING//CATEGORY</a:t>
            </a:r>
          </a:p>
        </p:txBody>
      </p:sp>
    </p:spTree>
    <p:extLst>
      <p:ext uri="{BB962C8B-B14F-4D97-AF65-F5344CB8AC3E}">
        <p14:creationId xmlns:p14="http://schemas.microsoft.com/office/powerpoint/2010/main" val="134267485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Lst>
  <p:hf hdr="0" ftr="0" dt="0"/>
  <p:txStyles>
    <p:titleStyle>
      <a:lvl1pPr algn="l" defTabSz="914400" rtl="0" eaLnBrk="1" latinLnBrk="0" hangingPunct="1">
        <a:lnSpc>
          <a:spcPct val="90000"/>
        </a:lnSpc>
        <a:spcBef>
          <a:spcPct val="0"/>
        </a:spcBef>
        <a:buNone/>
        <a:defRPr sz="2800" kern="1200" cap="all"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4176">
          <p15:clr>
            <a:srgbClr val="F26B43"/>
          </p15:clr>
        </p15:guide>
        <p15:guide id="13" pos="216">
          <p15:clr>
            <a:srgbClr val="F26B43"/>
          </p15:clr>
        </p15:guide>
        <p15:guide id="14" orient="horz" pos="576">
          <p15:clr>
            <a:srgbClr val="F26B43"/>
          </p15:clr>
        </p15:guide>
        <p15:guide id="15" orient="horz" pos="144">
          <p15:clr>
            <a:srgbClr val="F26B43"/>
          </p15:clr>
        </p15:guide>
        <p15:guide id="16" pos="7368">
          <p15:clr>
            <a:srgbClr val="F26B43"/>
          </p15:clr>
        </p15:guide>
        <p15:guide id="17" orient="horz" pos="768">
          <p15:clr>
            <a:srgbClr val="F26B43"/>
          </p15:clr>
        </p15:guide>
        <p15:guide id="18" orient="horz" pos="3960">
          <p15:clr>
            <a:srgbClr val="F26B43"/>
          </p15:clr>
        </p15:guide>
        <p15:guide id="21" orient="horz" pos="2160">
          <p15:clr>
            <a:srgbClr val="F26B43"/>
          </p15:clr>
        </p15:guide>
        <p15:guide id="2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github.com/sandialabs/InterSpec/releases/tag/bleeding-edge" TargetMode="Externa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github.com/sandialabs/InterSpec/releases/tag/bleeding-edge" TargetMode="External"/><Relationship Id="rId7"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https://sandialabs.github.io/InterSpec/" TargetMode="External"/><Relationship Id="rId4" Type="http://schemas.openxmlformats.org/officeDocument/2006/relationships/hyperlink" Target="https://github.com/sandialabs/InterSpec/releases/tag/20240911"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s://github.com/pantor/inja"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mailto:InterSpec@sandia.gov"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6A2410B-6AF7-5C23-C262-97C467549352}"/>
              </a:ext>
            </a:extLst>
          </p:cNvPr>
          <p:cNvSpPr>
            <a:spLocks noGrp="1"/>
          </p:cNvSpPr>
          <p:nvPr>
            <p:ph type="ctrTitle"/>
          </p:nvPr>
        </p:nvSpPr>
        <p:spPr/>
        <p:txBody>
          <a:bodyPr>
            <a:normAutofit fontScale="90000"/>
          </a:bodyPr>
          <a:lstStyle/>
          <a:p>
            <a:r>
              <a:rPr lang="en-US" dirty="0"/>
              <a:t>Batch Peak, Activity, and Shielding fitting in </a:t>
            </a:r>
            <a:r>
              <a:rPr lang="en-US" dirty="0" err="1"/>
              <a:t>InterSpec</a:t>
            </a:r>
            <a:endParaRPr lang="en-US" dirty="0"/>
          </a:p>
        </p:txBody>
      </p:sp>
      <p:sp>
        <p:nvSpPr>
          <p:cNvPr id="9" name="Subtitle 8">
            <a:extLst>
              <a:ext uri="{FF2B5EF4-FFF2-40B4-BE49-F238E27FC236}">
                <a16:creationId xmlns:a16="http://schemas.microsoft.com/office/drawing/2014/main" id="{277E70AA-80C4-8182-CFB3-3F7F8063FE23}"/>
              </a:ext>
            </a:extLst>
          </p:cNvPr>
          <p:cNvSpPr>
            <a:spLocks noGrp="1"/>
          </p:cNvSpPr>
          <p:nvPr>
            <p:ph type="subTitle" idx="1"/>
          </p:nvPr>
        </p:nvSpPr>
        <p:spPr/>
        <p:txBody>
          <a:bodyPr/>
          <a:lstStyle/>
          <a:p>
            <a:r>
              <a:rPr lang="en-US" dirty="0"/>
              <a:t>Will Johnson</a:t>
            </a:r>
          </a:p>
        </p:txBody>
      </p:sp>
      <p:sp>
        <p:nvSpPr>
          <p:cNvPr id="10" name="Text Placeholder 9">
            <a:extLst>
              <a:ext uri="{FF2B5EF4-FFF2-40B4-BE49-F238E27FC236}">
                <a16:creationId xmlns:a16="http://schemas.microsoft.com/office/drawing/2014/main" id="{197648E5-4D33-101D-02F7-374668BC7696}"/>
              </a:ext>
            </a:extLst>
          </p:cNvPr>
          <p:cNvSpPr>
            <a:spLocks noGrp="1"/>
          </p:cNvSpPr>
          <p:nvPr>
            <p:ph type="body" sz="quarter" idx="10"/>
          </p:nvPr>
        </p:nvSpPr>
        <p:spPr/>
        <p:txBody>
          <a:bodyPr>
            <a:normAutofit fontScale="92500" lnSpcReduction="20000"/>
          </a:bodyPr>
          <a:lstStyle/>
          <a:p>
            <a:r>
              <a:rPr lang="en-US" dirty="0"/>
              <a:t>Automating in-situ analysis, common lab measurement, or analysis of larger datasets</a:t>
            </a:r>
          </a:p>
        </p:txBody>
      </p:sp>
      <p:sp>
        <p:nvSpPr>
          <p:cNvPr id="12" name="Content Placeholder 11">
            <a:extLst>
              <a:ext uri="{FF2B5EF4-FFF2-40B4-BE49-F238E27FC236}">
                <a16:creationId xmlns:a16="http://schemas.microsoft.com/office/drawing/2014/main" id="{FE4873B7-1324-8AB3-9E55-13DFF8C23AA3}"/>
              </a:ext>
            </a:extLst>
          </p:cNvPr>
          <p:cNvSpPr>
            <a:spLocks noGrp="1"/>
          </p:cNvSpPr>
          <p:nvPr>
            <p:ph sz="quarter" idx="29"/>
          </p:nvPr>
        </p:nvSpPr>
        <p:spPr/>
        <p:txBody>
          <a:bodyPr/>
          <a:lstStyle/>
          <a:p>
            <a:r>
              <a:rPr lang="en-US" dirty="0"/>
              <a:t>UUR SAND2024-13419O</a:t>
            </a:r>
          </a:p>
        </p:txBody>
      </p:sp>
      <p:sp>
        <p:nvSpPr>
          <p:cNvPr id="11" name="Text Placeholder 10">
            <a:extLst>
              <a:ext uri="{FF2B5EF4-FFF2-40B4-BE49-F238E27FC236}">
                <a16:creationId xmlns:a16="http://schemas.microsoft.com/office/drawing/2014/main" id="{723372AE-4EB0-AF36-96F8-172343BDF00D}"/>
              </a:ext>
            </a:extLst>
          </p:cNvPr>
          <p:cNvSpPr>
            <a:spLocks noGrp="1"/>
          </p:cNvSpPr>
          <p:nvPr>
            <p:ph type="body" sz="quarter" idx="26"/>
          </p:nvPr>
        </p:nvSpPr>
        <p:spPr/>
        <p:txBody>
          <a:bodyPr/>
          <a:lstStyle/>
          <a:p>
            <a:r>
              <a:rPr lang="en-US" dirty="0"/>
              <a:t>Org. 08647</a:t>
            </a:r>
          </a:p>
        </p:txBody>
      </p:sp>
      <p:sp>
        <p:nvSpPr>
          <p:cNvPr id="13" name="Text Placeholder 12">
            <a:extLst>
              <a:ext uri="{FF2B5EF4-FFF2-40B4-BE49-F238E27FC236}">
                <a16:creationId xmlns:a16="http://schemas.microsoft.com/office/drawing/2014/main" id="{E22B2ACE-23E2-92D2-528F-973283EE27CB}"/>
              </a:ext>
            </a:extLst>
          </p:cNvPr>
          <p:cNvSpPr>
            <a:spLocks noGrp="1"/>
          </p:cNvSpPr>
          <p:nvPr>
            <p:ph type="body" sz="quarter" idx="31"/>
          </p:nvPr>
        </p:nvSpPr>
        <p:spPr/>
        <p:txBody>
          <a:bodyPr/>
          <a:lstStyle/>
          <a:p>
            <a:r>
              <a:rPr lang="en-US" dirty="0"/>
              <a:t>20240930</a:t>
            </a:r>
          </a:p>
        </p:txBody>
      </p:sp>
    </p:spTree>
    <p:extLst>
      <p:ext uri="{BB962C8B-B14F-4D97-AF65-F5344CB8AC3E}">
        <p14:creationId xmlns:p14="http://schemas.microsoft.com/office/powerpoint/2010/main" val="56396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35E7E-70A8-0823-4C4F-472E47750214}"/>
              </a:ext>
            </a:extLst>
          </p:cNvPr>
          <p:cNvSpPr>
            <a:spLocks noGrp="1"/>
          </p:cNvSpPr>
          <p:nvPr>
            <p:ph type="title"/>
          </p:nvPr>
        </p:nvSpPr>
        <p:spPr/>
        <p:txBody>
          <a:bodyPr/>
          <a:lstStyle/>
          <a:p>
            <a:r>
              <a:rPr lang="en-US" dirty="0"/>
              <a:t>in-situ Example – Step 2: Check Energy Cal</a:t>
            </a:r>
          </a:p>
        </p:txBody>
      </p:sp>
      <p:sp>
        <p:nvSpPr>
          <p:cNvPr id="3" name="Content Placeholder 2">
            <a:extLst>
              <a:ext uri="{FF2B5EF4-FFF2-40B4-BE49-F238E27FC236}">
                <a16:creationId xmlns:a16="http://schemas.microsoft.com/office/drawing/2014/main" id="{6DED6B3B-2364-56F3-8AED-CF1F5C05E99E}"/>
              </a:ext>
            </a:extLst>
          </p:cNvPr>
          <p:cNvSpPr>
            <a:spLocks noGrp="1"/>
          </p:cNvSpPr>
          <p:nvPr>
            <p:ph idx="1"/>
          </p:nvPr>
        </p:nvSpPr>
        <p:spPr>
          <a:xfrm>
            <a:off x="352326" y="5265077"/>
            <a:ext cx="11152909" cy="1592923"/>
          </a:xfrm>
        </p:spPr>
        <p:txBody>
          <a:bodyPr>
            <a:normAutofit fontScale="70000" lnSpcReduction="20000"/>
          </a:bodyPr>
          <a:lstStyle/>
          <a:p>
            <a:r>
              <a:rPr lang="en-US" dirty="0"/>
              <a:t>Check, and fix, the energy calibration</a:t>
            </a:r>
          </a:p>
          <a:p>
            <a:pPr lvl="1"/>
            <a:r>
              <a:rPr lang="en-US" dirty="0"/>
              <a:t>For these spectra, show either the “background” or “K40” reference lines, and then double click on what should be the 1460 keV peak and/or 2614 keV peak</a:t>
            </a:r>
          </a:p>
          <a:p>
            <a:pPr lvl="1"/>
            <a:r>
              <a:rPr lang="en-US" dirty="0"/>
              <a:t>K40 should have been associated with the peak at ~1457 keV when you fit it, if you were showing the reference lines.  If not, please associate K40 with the peak by using “Peak Editor”, or ”Peak Manager” tab.  Similar for 2614 keV peak</a:t>
            </a:r>
          </a:p>
          <a:p>
            <a:pPr lvl="1"/>
            <a:r>
              <a:rPr lang="en-US" dirty="0"/>
              <a:t>Go to the “Energy Calibration” tab, and select to fit only the “Linear” energy calibration coefficient, then hit “Fit </a:t>
            </a:r>
            <a:r>
              <a:rPr lang="en-US" dirty="0" err="1"/>
              <a:t>Coeffs</a:t>
            </a:r>
            <a:r>
              <a:rPr lang="en-US" dirty="0"/>
              <a:t>” button</a:t>
            </a:r>
          </a:p>
          <a:p>
            <a:endParaRPr lang="en-US" dirty="0"/>
          </a:p>
        </p:txBody>
      </p:sp>
      <p:sp>
        <p:nvSpPr>
          <p:cNvPr id="4" name="Slide Number Placeholder 3">
            <a:extLst>
              <a:ext uri="{FF2B5EF4-FFF2-40B4-BE49-F238E27FC236}">
                <a16:creationId xmlns:a16="http://schemas.microsoft.com/office/drawing/2014/main" id="{2BCF54DF-5795-7DD4-01D3-CCDCBC8AC366}"/>
              </a:ext>
            </a:extLst>
          </p:cNvPr>
          <p:cNvSpPr>
            <a:spLocks noGrp="1"/>
          </p:cNvSpPr>
          <p:nvPr>
            <p:ph type="sldNum" sz="quarter" idx="4"/>
          </p:nvPr>
        </p:nvSpPr>
        <p:spPr/>
        <p:txBody>
          <a:bodyPr/>
          <a:lstStyle/>
          <a:p>
            <a:fld id="{6FB6B91F-BB11-E946-B7F6-1372EDB8DEC1}" type="slidenum">
              <a:rPr lang="en-US" smtClean="0"/>
              <a:pPr/>
              <a:t>10</a:t>
            </a:fld>
            <a:endParaRPr lang="en-US" dirty="0"/>
          </a:p>
        </p:txBody>
      </p:sp>
      <p:pic>
        <p:nvPicPr>
          <p:cNvPr id="7" name="Picture 6">
            <a:extLst>
              <a:ext uri="{FF2B5EF4-FFF2-40B4-BE49-F238E27FC236}">
                <a16:creationId xmlns:a16="http://schemas.microsoft.com/office/drawing/2014/main" id="{A07BDF08-C3AB-5DD4-5E0F-389DCDFEE38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39837" y="933389"/>
            <a:ext cx="4989196" cy="4106206"/>
          </a:xfrm>
          <a:prstGeom prst="rect">
            <a:avLst/>
          </a:prstGeom>
        </p:spPr>
      </p:pic>
      <p:pic>
        <p:nvPicPr>
          <p:cNvPr id="8" name="Picture 7">
            <a:extLst>
              <a:ext uri="{FF2B5EF4-FFF2-40B4-BE49-F238E27FC236}">
                <a16:creationId xmlns:a16="http://schemas.microsoft.com/office/drawing/2014/main" id="{466D4CAC-B8E9-F522-71B1-4492BF9647C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28780" y="933389"/>
            <a:ext cx="4989196" cy="4119633"/>
          </a:xfrm>
          <a:prstGeom prst="rect">
            <a:avLst/>
          </a:prstGeom>
        </p:spPr>
      </p:pic>
    </p:spTree>
    <p:extLst>
      <p:ext uri="{BB962C8B-B14F-4D97-AF65-F5344CB8AC3E}">
        <p14:creationId xmlns:p14="http://schemas.microsoft.com/office/powerpoint/2010/main" val="3980476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6D8E4-6034-A28E-5C84-610E122E8395}"/>
              </a:ext>
            </a:extLst>
          </p:cNvPr>
          <p:cNvSpPr>
            <a:spLocks noGrp="1"/>
          </p:cNvSpPr>
          <p:nvPr>
            <p:ph type="title"/>
          </p:nvPr>
        </p:nvSpPr>
        <p:spPr/>
        <p:txBody>
          <a:bodyPr/>
          <a:lstStyle/>
          <a:p>
            <a:r>
              <a:rPr lang="en-US" dirty="0"/>
              <a:t>in-situ Example – Step 3: Nuclide ID</a:t>
            </a:r>
          </a:p>
        </p:txBody>
      </p:sp>
      <p:sp>
        <p:nvSpPr>
          <p:cNvPr id="3" name="Content Placeholder 2">
            <a:extLst>
              <a:ext uri="{FF2B5EF4-FFF2-40B4-BE49-F238E27FC236}">
                <a16:creationId xmlns:a16="http://schemas.microsoft.com/office/drawing/2014/main" id="{11BA7C15-DD72-7855-8FE4-022B84AC2E09}"/>
              </a:ext>
            </a:extLst>
          </p:cNvPr>
          <p:cNvSpPr>
            <a:spLocks noGrp="1"/>
          </p:cNvSpPr>
          <p:nvPr>
            <p:ph idx="1"/>
          </p:nvPr>
        </p:nvSpPr>
        <p:spPr>
          <a:xfrm>
            <a:off x="352326" y="5405377"/>
            <a:ext cx="11239500" cy="1452623"/>
          </a:xfrm>
        </p:spPr>
        <p:txBody>
          <a:bodyPr>
            <a:normAutofit/>
          </a:bodyPr>
          <a:lstStyle/>
          <a:p>
            <a:r>
              <a:rPr lang="en-US" dirty="0"/>
              <a:t>Select the “Nuclide Search” tab, and then click near the mean of one of the larger non-background peaks – this will fill this energy to search on, and the result table will populate</a:t>
            </a:r>
          </a:p>
          <a:p>
            <a:pPr lvl="1"/>
            <a:r>
              <a:rPr lang="en-US" dirty="0"/>
              <a:t>Click the different result rows to find which nuclide is a candidate – shown above the first result of Br82 matches well</a:t>
            </a:r>
          </a:p>
          <a:p>
            <a:endParaRPr lang="en-US" dirty="0"/>
          </a:p>
        </p:txBody>
      </p:sp>
      <p:sp>
        <p:nvSpPr>
          <p:cNvPr id="4" name="Slide Number Placeholder 3">
            <a:extLst>
              <a:ext uri="{FF2B5EF4-FFF2-40B4-BE49-F238E27FC236}">
                <a16:creationId xmlns:a16="http://schemas.microsoft.com/office/drawing/2014/main" id="{9B45C861-1773-50C0-6A63-B4F5D4DFE20F}"/>
              </a:ext>
            </a:extLst>
          </p:cNvPr>
          <p:cNvSpPr>
            <a:spLocks noGrp="1"/>
          </p:cNvSpPr>
          <p:nvPr>
            <p:ph type="sldNum" sz="quarter" idx="4"/>
          </p:nvPr>
        </p:nvSpPr>
        <p:spPr/>
        <p:txBody>
          <a:bodyPr/>
          <a:lstStyle/>
          <a:p>
            <a:fld id="{6FB6B91F-BB11-E946-B7F6-1372EDB8DEC1}" type="slidenum">
              <a:rPr lang="en-US" smtClean="0"/>
              <a:pPr/>
              <a:t>11</a:t>
            </a:fld>
            <a:endParaRPr lang="en-US" dirty="0"/>
          </a:p>
        </p:txBody>
      </p:sp>
      <p:pic>
        <p:nvPicPr>
          <p:cNvPr id="6" name="Picture 5">
            <a:extLst>
              <a:ext uri="{FF2B5EF4-FFF2-40B4-BE49-F238E27FC236}">
                <a16:creationId xmlns:a16="http://schemas.microsoft.com/office/drawing/2014/main" id="{AB1C123D-3327-022E-9C98-58EA7547C8C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96446" y="1099594"/>
            <a:ext cx="4727702" cy="3914397"/>
          </a:xfrm>
          <a:prstGeom prst="rect">
            <a:avLst/>
          </a:prstGeom>
        </p:spPr>
      </p:pic>
    </p:spTree>
    <p:extLst>
      <p:ext uri="{BB962C8B-B14F-4D97-AF65-F5344CB8AC3E}">
        <p14:creationId xmlns:p14="http://schemas.microsoft.com/office/powerpoint/2010/main" val="2584649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CAA6A-CB9F-2F2F-7C2A-D7339BD692E7}"/>
              </a:ext>
            </a:extLst>
          </p:cNvPr>
          <p:cNvSpPr>
            <a:spLocks noGrp="1"/>
          </p:cNvSpPr>
          <p:nvPr>
            <p:ph type="title"/>
          </p:nvPr>
        </p:nvSpPr>
        <p:spPr/>
        <p:txBody>
          <a:bodyPr/>
          <a:lstStyle/>
          <a:p>
            <a:r>
              <a:rPr lang="en-US" dirty="0"/>
              <a:t>in-situ Example – Step 3: Peak Fit</a:t>
            </a:r>
          </a:p>
        </p:txBody>
      </p:sp>
      <p:sp>
        <p:nvSpPr>
          <p:cNvPr id="3" name="Content Placeholder 2">
            <a:extLst>
              <a:ext uri="{FF2B5EF4-FFF2-40B4-BE49-F238E27FC236}">
                <a16:creationId xmlns:a16="http://schemas.microsoft.com/office/drawing/2014/main" id="{CE04AFAC-BCDE-959E-9A9F-56315F3399A9}"/>
              </a:ext>
            </a:extLst>
          </p:cNvPr>
          <p:cNvSpPr>
            <a:spLocks noGrp="1"/>
          </p:cNvSpPr>
          <p:nvPr>
            <p:ph idx="1"/>
          </p:nvPr>
        </p:nvSpPr>
        <p:spPr>
          <a:xfrm>
            <a:off x="352326" y="5543941"/>
            <a:ext cx="11239500" cy="1314059"/>
          </a:xfrm>
        </p:spPr>
        <p:txBody>
          <a:bodyPr>
            <a:normAutofit/>
          </a:bodyPr>
          <a:lstStyle/>
          <a:p>
            <a:r>
              <a:rPr lang="en-US" dirty="0"/>
              <a:t>Fit peaks explained by this nuclide</a:t>
            </a:r>
          </a:p>
          <a:p>
            <a:pPr lvl="1"/>
            <a:r>
              <a:rPr lang="en-US" dirty="0"/>
              <a:t>Usually double-clicking on the spectrum near the peak is good enough</a:t>
            </a:r>
          </a:p>
          <a:p>
            <a:pPr lvl="1"/>
            <a:r>
              <a:rPr lang="en-US" dirty="0"/>
              <a:t>You can also use the “Search for Peaks” button on the “Peak Manager” tab</a:t>
            </a:r>
          </a:p>
        </p:txBody>
      </p:sp>
      <p:sp>
        <p:nvSpPr>
          <p:cNvPr id="4" name="Slide Number Placeholder 3">
            <a:extLst>
              <a:ext uri="{FF2B5EF4-FFF2-40B4-BE49-F238E27FC236}">
                <a16:creationId xmlns:a16="http://schemas.microsoft.com/office/drawing/2014/main" id="{30281A3C-5922-5AE2-F92E-25F45C7DE9A9}"/>
              </a:ext>
            </a:extLst>
          </p:cNvPr>
          <p:cNvSpPr>
            <a:spLocks noGrp="1"/>
          </p:cNvSpPr>
          <p:nvPr>
            <p:ph type="sldNum" sz="quarter" idx="4"/>
          </p:nvPr>
        </p:nvSpPr>
        <p:spPr/>
        <p:txBody>
          <a:bodyPr/>
          <a:lstStyle/>
          <a:p>
            <a:fld id="{6FB6B91F-BB11-E946-B7F6-1372EDB8DEC1}" type="slidenum">
              <a:rPr lang="en-US" smtClean="0"/>
              <a:pPr/>
              <a:t>12</a:t>
            </a:fld>
            <a:endParaRPr lang="en-US" dirty="0"/>
          </a:p>
        </p:txBody>
      </p:sp>
      <p:pic>
        <p:nvPicPr>
          <p:cNvPr id="6" name="Picture 5">
            <a:extLst>
              <a:ext uri="{FF2B5EF4-FFF2-40B4-BE49-F238E27FC236}">
                <a16:creationId xmlns:a16="http://schemas.microsoft.com/office/drawing/2014/main" id="{5577D716-4A5F-E4FD-1873-6EEEA583AE8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44142" y="914400"/>
            <a:ext cx="5514372" cy="4560092"/>
          </a:xfrm>
          <a:prstGeom prst="rect">
            <a:avLst/>
          </a:prstGeom>
        </p:spPr>
      </p:pic>
      <p:sp>
        <p:nvSpPr>
          <p:cNvPr id="7" name="Oval 6">
            <a:extLst>
              <a:ext uri="{FF2B5EF4-FFF2-40B4-BE49-F238E27FC236}">
                <a16:creationId xmlns:a16="http://schemas.microsoft.com/office/drawing/2014/main" id="{036DB6A7-1CEF-475F-2FD3-26696DD95355}"/>
              </a:ext>
            </a:extLst>
          </p:cNvPr>
          <p:cNvSpPr/>
          <p:nvPr/>
        </p:nvSpPr>
        <p:spPr>
          <a:xfrm>
            <a:off x="3761772" y="4363656"/>
            <a:ext cx="509286" cy="300941"/>
          </a:xfrm>
          <a:prstGeom prst="ellipse">
            <a:avLst/>
          </a:prstGeom>
          <a:noFill/>
          <a:ln w="539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66517C1A-D7ED-9694-39DB-DC7D16F9E796}"/>
              </a:ext>
            </a:extLst>
          </p:cNvPr>
          <p:cNvSpPr/>
          <p:nvPr/>
        </p:nvSpPr>
        <p:spPr>
          <a:xfrm>
            <a:off x="4745621" y="3923818"/>
            <a:ext cx="787078" cy="740779"/>
          </a:xfrm>
          <a:prstGeom prst="ellipse">
            <a:avLst/>
          </a:prstGeom>
          <a:noFill/>
          <a:ln w="539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12A0694-61F7-ECCF-71CC-4026493A1C61}"/>
              </a:ext>
            </a:extLst>
          </p:cNvPr>
          <p:cNvSpPr txBox="1"/>
          <p:nvPr/>
        </p:nvSpPr>
        <p:spPr>
          <a:xfrm>
            <a:off x="8942911" y="1293848"/>
            <a:ext cx="3267919" cy="1200329"/>
          </a:xfrm>
          <a:prstGeom prst="rect">
            <a:avLst/>
          </a:prstGeom>
          <a:noFill/>
        </p:spPr>
        <p:txBody>
          <a:bodyPr wrap="square" rtlCol="0">
            <a:spAutoFit/>
          </a:bodyPr>
          <a:lstStyle/>
          <a:p>
            <a:pPr algn="l">
              <a:spcBef>
                <a:spcPts val="1000"/>
              </a:spcBef>
              <a:spcAft>
                <a:spcPts val="600"/>
              </a:spcAft>
            </a:pPr>
            <a:r>
              <a:rPr lang="en-US" dirty="0"/>
              <a:t>Tip: clicking the “more info” link, and/or checking for the presence of associated nuclides is useful </a:t>
            </a:r>
          </a:p>
        </p:txBody>
      </p:sp>
      <p:cxnSp>
        <p:nvCxnSpPr>
          <p:cNvPr id="11" name="Straight Arrow Connector 10">
            <a:extLst>
              <a:ext uri="{FF2B5EF4-FFF2-40B4-BE49-F238E27FC236}">
                <a16:creationId xmlns:a16="http://schemas.microsoft.com/office/drawing/2014/main" id="{78EE4D26-1CDD-63CC-25DC-67D8548FB4EE}"/>
              </a:ext>
            </a:extLst>
          </p:cNvPr>
          <p:cNvCxnSpPr>
            <a:cxnSpLocks/>
          </p:cNvCxnSpPr>
          <p:nvPr/>
        </p:nvCxnSpPr>
        <p:spPr>
          <a:xfrm flipH="1">
            <a:off x="5532699" y="2494177"/>
            <a:ext cx="3727048" cy="169023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294DE6C-9D2A-6301-9C83-4C90FE6E2F15}"/>
              </a:ext>
            </a:extLst>
          </p:cNvPr>
          <p:cNvCxnSpPr>
            <a:cxnSpLocks/>
          </p:cNvCxnSpPr>
          <p:nvPr/>
        </p:nvCxnSpPr>
        <p:spPr>
          <a:xfrm flipH="1">
            <a:off x="4132162" y="1895393"/>
            <a:ext cx="4810749" cy="2398814"/>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441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43BE9-B208-65B3-5A13-1DC33B258F14}"/>
              </a:ext>
            </a:extLst>
          </p:cNvPr>
          <p:cNvSpPr>
            <a:spLocks noGrp="1"/>
          </p:cNvSpPr>
          <p:nvPr>
            <p:ph type="title"/>
          </p:nvPr>
        </p:nvSpPr>
        <p:spPr/>
        <p:txBody>
          <a:bodyPr/>
          <a:lstStyle/>
          <a:p>
            <a:r>
              <a:rPr lang="en-US" dirty="0"/>
              <a:t>in-situ Example – Step 4: Repeat Steps 2 and 3</a:t>
            </a:r>
          </a:p>
        </p:txBody>
      </p:sp>
      <p:sp>
        <p:nvSpPr>
          <p:cNvPr id="3" name="Content Placeholder 2">
            <a:extLst>
              <a:ext uri="{FF2B5EF4-FFF2-40B4-BE49-F238E27FC236}">
                <a16:creationId xmlns:a16="http://schemas.microsoft.com/office/drawing/2014/main" id="{2257A830-0F66-361F-DE73-D59995024267}"/>
              </a:ext>
            </a:extLst>
          </p:cNvPr>
          <p:cNvSpPr>
            <a:spLocks noGrp="1"/>
          </p:cNvSpPr>
          <p:nvPr>
            <p:ph idx="1"/>
          </p:nvPr>
        </p:nvSpPr>
        <p:spPr>
          <a:xfrm>
            <a:off x="352326" y="5440101"/>
            <a:ext cx="11239500" cy="1198725"/>
          </a:xfrm>
        </p:spPr>
        <p:txBody>
          <a:bodyPr>
            <a:normAutofit fontScale="92500"/>
          </a:bodyPr>
          <a:lstStyle/>
          <a:p>
            <a:r>
              <a:rPr lang="en-US" dirty="0"/>
              <a:t>For any unidentified, non-background peaks, repeat steps 2 and 3, of performing nuclide ID and fitting the peaks</a:t>
            </a:r>
          </a:p>
          <a:p>
            <a:pPr lvl="1"/>
            <a:r>
              <a:rPr lang="en-US" dirty="0"/>
              <a:t>For this example, both K42 and Na24 that were shown as associated with Br82 are present</a:t>
            </a:r>
          </a:p>
        </p:txBody>
      </p:sp>
      <p:sp>
        <p:nvSpPr>
          <p:cNvPr id="4" name="Slide Number Placeholder 3">
            <a:extLst>
              <a:ext uri="{FF2B5EF4-FFF2-40B4-BE49-F238E27FC236}">
                <a16:creationId xmlns:a16="http://schemas.microsoft.com/office/drawing/2014/main" id="{8FD802E5-CC7C-B7F1-4B55-C2355BEBD577}"/>
              </a:ext>
            </a:extLst>
          </p:cNvPr>
          <p:cNvSpPr>
            <a:spLocks noGrp="1"/>
          </p:cNvSpPr>
          <p:nvPr>
            <p:ph type="sldNum" sz="quarter" idx="4"/>
          </p:nvPr>
        </p:nvSpPr>
        <p:spPr/>
        <p:txBody>
          <a:bodyPr/>
          <a:lstStyle/>
          <a:p>
            <a:fld id="{6FB6B91F-BB11-E946-B7F6-1372EDB8DEC1}" type="slidenum">
              <a:rPr lang="en-US" smtClean="0"/>
              <a:pPr/>
              <a:t>13</a:t>
            </a:fld>
            <a:endParaRPr lang="en-US" dirty="0"/>
          </a:p>
        </p:txBody>
      </p:sp>
      <p:pic>
        <p:nvPicPr>
          <p:cNvPr id="5" name="Picture 4">
            <a:extLst>
              <a:ext uri="{FF2B5EF4-FFF2-40B4-BE49-F238E27FC236}">
                <a16:creationId xmlns:a16="http://schemas.microsoft.com/office/drawing/2014/main" id="{7B02B5A1-DF39-D589-B281-EC0E3022CEA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345082" y="1036698"/>
            <a:ext cx="4680995" cy="3864138"/>
          </a:xfrm>
          <a:prstGeom prst="rect">
            <a:avLst/>
          </a:prstGeom>
        </p:spPr>
      </p:pic>
    </p:spTree>
    <p:extLst>
      <p:ext uri="{BB962C8B-B14F-4D97-AF65-F5344CB8AC3E}">
        <p14:creationId xmlns:p14="http://schemas.microsoft.com/office/powerpoint/2010/main" val="3074005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B9DB4-1302-2D84-90C7-881404D8674D}"/>
              </a:ext>
            </a:extLst>
          </p:cNvPr>
          <p:cNvSpPr>
            <a:spLocks noGrp="1"/>
          </p:cNvSpPr>
          <p:nvPr>
            <p:ph type="title"/>
          </p:nvPr>
        </p:nvSpPr>
        <p:spPr/>
        <p:txBody>
          <a:bodyPr/>
          <a:lstStyle/>
          <a:p>
            <a:r>
              <a:rPr lang="en-US" dirty="0"/>
              <a:t>in-situ Example – Step 5: Load Detector Efficiency Function</a:t>
            </a:r>
          </a:p>
        </p:txBody>
      </p:sp>
      <p:sp>
        <p:nvSpPr>
          <p:cNvPr id="3" name="Content Placeholder 2">
            <a:extLst>
              <a:ext uri="{FF2B5EF4-FFF2-40B4-BE49-F238E27FC236}">
                <a16:creationId xmlns:a16="http://schemas.microsoft.com/office/drawing/2014/main" id="{68AA3842-65D0-6B38-E016-4F910AF55C8F}"/>
              </a:ext>
            </a:extLst>
          </p:cNvPr>
          <p:cNvSpPr>
            <a:spLocks noGrp="1"/>
          </p:cNvSpPr>
          <p:nvPr>
            <p:ph idx="1"/>
          </p:nvPr>
        </p:nvSpPr>
        <p:spPr>
          <a:xfrm>
            <a:off x="352326" y="4665785"/>
            <a:ext cx="11239500" cy="1973041"/>
          </a:xfrm>
        </p:spPr>
        <p:txBody>
          <a:bodyPr>
            <a:normAutofit fontScale="92500" lnSpcReduction="20000"/>
          </a:bodyPr>
          <a:lstStyle/>
          <a:p>
            <a:r>
              <a:rPr lang="en-US" dirty="0"/>
              <a:t>Drag-n-drop the “Detective-</a:t>
            </a:r>
            <a:r>
              <a:rPr lang="en-US" dirty="0" err="1"/>
              <a:t>X_in</a:t>
            </a:r>
            <a:r>
              <a:rPr lang="en-US" dirty="0"/>
              <a:t>-</a:t>
            </a:r>
            <a:r>
              <a:rPr lang="en-US" dirty="0" err="1"/>
              <a:t>situ.ecc</a:t>
            </a:r>
            <a:r>
              <a:rPr lang="en-US" dirty="0"/>
              <a:t>” file onto </a:t>
            </a:r>
            <a:r>
              <a:rPr lang="en-US" dirty="0" err="1"/>
              <a:t>InterSpec</a:t>
            </a:r>
            <a:endParaRPr lang="en-US" dirty="0"/>
          </a:p>
          <a:p>
            <a:pPr lvl="1"/>
            <a:r>
              <a:rPr lang="en-US" dirty="0"/>
              <a:t>You will then get a dialog asking how to interpret this file</a:t>
            </a:r>
          </a:p>
          <a:p>
            <a:pPr lvl="2"/>
            <a:r>
              <a:rPr lang="en-US" dirty="0"/>
              <a:t>This efficiency was made to be in activity meter square meter in ISOCS.</a:t>
            </a:r>
          </a:p>
          <a:p>
            <a:pPr lvl="1"/>
            <a:r>
              <a:rPr lang="en-US" dirty="0"/>
              <a:t>Then click the “Use DRF” button</a:t>
            </a:r>
          </a:p>
          <a:p>
            <a:pPr marL="0" indent="0">
              <a:buNone/>
            </a:pPr>
            <a:r>
              <a:rPr lang="en-US" sz="1700" dirty="0"/>
              <a:t>Note: </a:t>
            </a:r>
            <a:r>
              <a:rPr lang="en-US" sz="1700" dirty="0" err="1"/>
              <a:t>InterSpec</a:t>
            </a:r>
            <a:r>
              <a:rPr lang="en-US" sz="1700" dirty="0"/>
              <a:t> comes with many detector efficiency functions, or there are a number of other ways to load, </a:t>
            </a:r>
            <a:br>
              <a:rPr lang="en-US" sz="1700" dirty="0"/>
            </a:br>
            <a:r>
              <a:rPr lang="en-US" sz="1700" dirty="0"/>
              <a:t>           or sources of, detector efficiency functions - this is example is specific to using an ISOCS result</a:t>
            </a:r>
          </a:p>
        </p:txBody>
      </p:sp>
      <p:sp>
        <p:nvSpPr>
          <p:cNvPr id="4" name="Slide Number Placeholder 3">
            <a:extLst>
              <a:ext uri="{FF2B5EF4-FFF2-40B4-BE49-F238E27FC236}">
                <a16:creationId xmlns:a16="http://schemas.microsoft.com/office/drawing/2014/main" id="{2BD8E733-01DC-E911-DDBB-5F6768FA6AF9}"/>
              </a:ext>
            </a:extLst>
          </p:cNvPr>
          <p:cNvSpPr>
            <a:spLocks noGrp="1"/>
          </p:cNvSpPr>
          <p:nvPr>
            <p:ph type="sldNum" sz="quarter" idx="4"/>
          </p:nvPr>
        </p:nvSpPr>
        <p:spPr/>
        <p:txBody>
          <a:bodyPr/>
          <a:lstStyle/>
          <a:p>
            <a:fld id="{6FB6B91F-BB11-E946-B7F6-1372EDB8DEC1}" type="slidenum">
              <a:rPr lang="en-US" smtClean="0"/>
              <a:pPr/>
              <a:t>14</a:t>
            </a:fld>
            <a:endParaRPr lang="en-US" dirty="0"/>
          </a:p>
        </p:txBody>
      </p:sp>
      <p:pic>
        <p:nvPicPr>
          <p:cNvPr id="7" name="Picture 6">
            <a:extLst>
              <a:ext uri="{FF2B5EF4-FFF2-40B4-BE49-F238E27FC236}">
                <a16:creationId xmlns:a16="http://schemas.microsoft.com/office/drawing/2014/main" id="{CD9A403F-1903-90B3-4B10-ABAB04B3E21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7711" y="1139065"/>
            <a:ext cx="4380053" cy="3165948"/>
          </a:xfrm>
          <a:prstGeom prst="rect">
            <a:avLst/>
          </a:prstGeom>
        </p:spPr>
      </p:pic>
      <p:pic>
        <p:nvPicPr>
          <p:cNvPr id="8" name="Picture 7">
            <a:extLst>
              <a:ext uri="{FF2B5EF4-FFF2-40B4-BE49-F238E27FC236}">
                <a16:creationId xmlns:a16="http://schemas.microsoft.com/office/drawing/2014/main" id="{2419D43D-612C-EF65-BC54-8674AA74C0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72076" y="1443115"/>
            <a:ext cx="3859434" cy="2861898"/>
          </a:xfrm>
          <a:prstGeom prst="rect">
            <a:avLst/>
          </a:prstGeom>
        </p:spPr>
      </p:pic>
      <p:sp>
        <p:nvSpPr>
          <p:cNvPr id="9" name="Right Arrow 8">
            <a:extLst>
              <a:ext uri="{FF2B5EF4-FFF2-40B4-BE49-F238E27FC236}">
                <a16:creationId xmlns:a16="http://schemas.microsoft.com/office/drawing/2014/main" id="{B1868923-8DC6-F2DE-193C-E2C3CFF652FC}"/>
              </a:ext>
            </a:extLst>
          </p:cNvPr>
          <p:cNvSpPr/>
          <p:nvPr/>
        </p:nvSpPr>
        <p:spPr>
          <a:xfrm>
            <a:off x="5059484" y="2491539"/>
            <a:ext cx="810228" cy="4609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66C766B-FD6A-5D85-AA0B-62E80AB6DDFF}"/>
              </a:ext>
            </a:extLst>
          </p:cNvPr>
          <p:cNvSpPr txBox="1"/>
          <p:nvPr/>
        </p:nvSpPr>
        <p:spPr>
          <a:xfrm>
            <a:off x="10221652" y="1950734"/>
            <a:ext cx="2236566" cy="923330"/>
          </a:xfrm>
          <a:prstGeom prst="rect">
            <a:avLst/>
          </a:prstGeom>
          <a:noFill/>
        </p:spPr>
        <p:txBody>
          <a:bodyPr wrap="square" rtlCol="0">
            <a:spAutoFit/>
          </a:bodyPr>
          <a:lstStyle/>
          <a:p>
            <a:pPr algn="l">
              <a:spcBef>
                <a:spcPts val="1000"/>
              </a:spcBef>
              <a:spcAft>
                <a:spcPts val="600"/>
              </a:spcAft>
            </a:pPr>
            <a:r>
              <a:rPr lang="en-US" dirty="0"/>
              <a:t>Select this det. efficiency is for activity per m</a:t>
            </a:r>
            <a:r>
              <a:rPr lang="en-US" baseline="30000" dirty="0"/>
              <a:t>2</a:t>
            </a:r>
            <a:endParaRPr lang="en-US" dirty="0"/>
          </a:p>
        </p:txBody>
      </p:sp>
      <p:cxnSp>
        <p:nvCxnSpPr>
          <p:cNvPr id="11" name="Straight Arrow Connector 10">
            <a:extLst>
              <a:ext uri="{FF2B5EF4-FFF2-40B4-BE49-F238E27FC236}">
                <a16:creationId xmlns:a16="http://schemas.microsoft.com/office/drawing/2014/main" id="{9C6E7E24-2B27-8530-A600-86E7BE51FD76}"/>
              </a:ext>
            </a:extLst>
          </p:cNvPr>
          <p:cNvCxnSpPr>
            <a:cxnSpLocks/>
            <a:stCxn id="10" idx="1"/>
          </p:cNvCxnSpPr>
          <p:nvPr/>
        </p:nvCxnSpPr>
        <p:spPr>
          <a:xfrm flipH="1">
            <a:off x="8507392" y="2412399"/>
            <a:ext cx="1714260" cy="1384097"/>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7395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63D21-6E22-80B7-F110-86618E1F31B9}"/>
              </a:ext>
            </a:extLst>
          </p:cNvPr>
          <p:cNvSpPr>
            <a:spLocks noGrp="1"/>
          </p:cNvSpPr>
          <p:nvPr>
            <p:ph type="title"/>
          </p:nvPr>
        </p:nvSpPr>
        <p:spPr/>
        <p:txBody>
          <a:bodyPr/>
          <a:lstStyle/>
          <a:p>
            <a:r>
              <a:rPr lang="en-US" dirty="0"/>
              <a:t>in-situ Example – Step 6: Fit Activities</a:t>
            </a:r>
          </a:p>
        </p:txBody>
      </p:sp>
      <p:sp>
        <p:nvSpPr>
          <p:cNvPr id="3" name="Content Placeholder 2">
            <a:extLst>
              <a:ext uri="{FF2B5EF4-FFF2-40B4-BE49-F238E27FC236}">
                <a16:creationId xmlns:a16="http://schemas.microsoft.com/office/drawing/2014/main" id="{3F7546E2-EC14-9908-8529-7B5F8DEDF2D7}"/>
              </a:ext>
            </a:extLst>
          </p:cNvPr>
          <p:cNvSpPr>
            <a:spLocks noGrp="1"/>
          </p:cNvSpPr>
          <p:nvPr>
            <p:ph idx="1"/>
          </p:nvPr>
        </p:nvSpPr>
        <p:spPr>
          <a:xfrm>
            <a:off x="352326" y="5225803"/>
            <a:ext cx="11239500" cy="1533811"/>
          </a:xfrm>
        </p:spPr>
        <p:txBody>
          <a:bodyPr>
            <a:normAutofit fontScale="85000" lnSpcReduction="20000"/>
          </a:bodyPr>
          <a:lstStyle/>
          <a:p>
            <a:r>
              <a:rPr lang="en-US" dirty="0"/>
              <a:t>From the tools menu, go to “Activity/Shielding Fit”</a:t>
            </a:r>
          </a:p>
          <a:p>
            <a:r>
              <a:rPr lang="en-US" dirty="0"/>
              <a:t>From left-hand side, select which peaks you would like to use</a:t>
            </a:r>
          </a:p>
          <a:p>
            <a:pPr lvl="1"/>
            <a:r>
              <a:rPr lang="en-US" dirty="0"/>
              <a:t>If you fit any background peaks, at a minimum, you probably want to de-select those</a:t>
            </a:r>
          </a:p>
          <a:p>
            <a:r>
              <a:rPr lang="en-US" dirty="0"/>
              <a:t>We don’t need any shielding, or background subtraction, nuclide ages, or anything else for this simple problem, but if your problem requires these things, you would set them up now</a:t>
            </a:r>
          </a:p>
        </p:txBody>
      </p:sp>
      <p:sp>
        <p:nvSpPr>
          <p:cNvPr id="4" name="Slide Number Placeholder 3">
            <a:extLst>
              <a:ext uri="{FF2B5EF4-FFF2-40B4-BE49-F238E27FC236}">
                <a16:creationId xmlns:a16="http://schemas.microsoft.com/office/drawing/2014/main" id="{1C6B7EDB-EA66-7E56-959D-AB9261274F00}"/>
              </a:ext>
            </a:extLst>
          </p:cNvPr>
          <p:cNvSpPr>
            <a:spLocks noGrp="1"/>
          </p:cNvSpPr>
          <p:nvPr>
            <p:ph type="sldNum" sz="quarter" idx="4"/>
          </p:nvPr>
        </p:nvSpPr>
        <p:spPr/>
        <p:txBody>
          <a:bodyPr/>
          <a:lstStyle/>
          <a:p>
            <a:fld id="{6FB6B91F-BB11-E946-B7F6-1372EDB8DEC1}" type="slidenum">
              <a:rPr lang="en-US" smtClean="0"/>
              <a:pPr/>
              <a:t>15</a:t>
            </a:fld>
            <a:endParaRPr lang="en-US" dirty="0"/>
          </a:p>
        </p:txBody>
      </p:sp>
      <p:pic>
        <p:nvPicPr>
          <p:cNvPr id="5" name="Picture 4">
            <a:extLst>
              <a:ext uri="{FF2B5EF4-FFF2-40B4-BE49-F238E27FC236}">
                <a16:creationId xmlns:a16="http://schemas.microsoft.com/office/drawing/2014/main" id="{CF34AA22-5DDB-F133-13D8-BB27248BFE2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6477" y="1180617"/>
            <a:ext cx="2825437" cy="2983937"/>
          </a:xfrm>
          <a:prstGeom prst="rect">
            <a:avLst/>
          </a:prstGeom>
        </p:spPr>
      </p:pic>
      <p:pic>
        <p:nvPicPr>
          <p:cNvPr id="6" name="Picture 5">
            <a:extLst>
              <a:ext uri="{FF2B5EF4-FFF2-40B4-BE49-F238E27FC236}">
                <a16:creationId xmlns:a16="http://schemas.microsoft.com/office/drawing/2014/main" id="{547E26D6-74C5-FFC1-CA71-9932AEC7221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26051" y="914400"/>
            <a:ext cx="5950819" cy="4045187"/>
          </a:xfrm>
          <a:prstGeom prst="rect">
            <a:avLst/>
          </a:prstGeom>
        </p:spPr>
      </p:pic>
    </p:spTree>
    <p:extLst>
      <p:ext uri="{BB962C8B-B14F-4D97-AF65-F5344CB8AC3E}">
        <p14:creationId xmlns:p14="http://schemas.microsoft.com/office/powerpoint/2010/main" val="3408718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6A8C2A5-F649-626A-6A4F-EE2A95CE84F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91228" y="1179703"/>
            <a:ext cx="6413339" cy="4365484"/>
          </a:xfrm>
          <a:prstGeom prst="rect">
            <a:avLst/>
          </a:prstGeom>
        </p:spPr>
      </p:pic>
      <p:sp>
        <p:nvSpPr>
          <p:cNvPr id="2" name="Title 1">
            <a:extLst>
              <a:ext uri="{FF2B5EF4-FFF2-40B4-BE49-F238E27FC236}">
                <a16:creationId xmlns:a16="http://schemas.microsoft.com/office/drawing/2014/main" id="{B8346E4F-8329-0A52-3DE8-0E27E91ED874}"/>
              </a:ext>
            </a:extLst>
          </p:cNvPr>
          <p:cNvSpPr>
            <a:spLocks noGrp="1"/>
          </p:cNvSpPr>
          <p:nvPr>
            <p:ph type="title"/>
          </p:nvPr>
        </p:nvSpPr>
        <p:spPr/>
        <p:txBody>
          <a:bodyPr/>
          <a:lstStyle/>
          <a:p>
            <a:r>
              <a:rPr lang="en-US" dirty="0"/>
              <a:t>in-situ Example – Step 6: Fit Activities (</a:t>
            </a:r>
            <a:r>
              <a:rPr lang="en-US" dirty="0" err="1"/>
              <a:t>cont</a:t>
            </a:r>
            <a:r>
              <a:rPr lang="en-US" dirty="0"/>
              <a:t>)</a:t>
            </a:r>
          </a:p>
        </p:txBody>
      </p:sp>
      <p:sp>
        <p:nvSpPr>
          <p:cNvPr id="3" name="Content Placeholder 2">
            <a:extLst>
              <a:ext uri="{FF2B5EF4-FFF2-40B4-BE49-F238E27FC236}">
                <a16:creationId xmlns:a16="http://schemas.microsoft.com/office/drawing/2014/main" id="{2052AA40-FF3F-74F4-AA00-506C44E92C42}"/>
              </a:ext>
            </a:extLst>
          </p:cNvPr>
          <p:cNvSpPr>
            <a:spLocks noGrp="1"/>
          </p:cNvSpPr>
          <p:nvPr>
            <p:ph idx="1"/>
          </p:nvPr>
        </p:nvSpPr>
        <p:spPr>
          <a:xfrm>
            <a:off x="352326" y="5632607"/>
            <a:ext cx="11239500" cy="1250910"/>
          </a:xfrm>
        </p:spPr>
        <p:txBody>
          <a:bodyPr>
            <a:normAutofit fontScale="92500" lnSpcReduction="20000"/>
          </a:bodyPr>
          <a:lstStyle/>
          <a:p>
            <a:r>
              <a:rPr lang="en-US" dirty="0"/>
              <a:t>Click “Perform Model Fit” button, and you should get something like the above</a:t>
            </a:r>
          </a:p>
          <a:p>
            <a:r>
              <a:rPr lang="en-US" dirty="0"/>
              <a:t>If you choose, you can use only a single peak for each nuclide, or you can use the weighted mean of more than one </a:t>
            </a:r>
          </a:p>
          <a:p>
            <a:pPr lvl="1"/>
            <a:r>
              <a:rPr lang="en-US" dirty="0"/>
              <a:t>The primary </a:t>
            </a:r>
            <a:r>
              <a:rPr lang="en-US" dirty="0" err="1"/>
              <a:t>InterSpec</a:t>
            </a:r>
            <a:r>
              <a:rPr lang="en-US" dirty="0"/>
              <a:t> author prefers to use all peaks, to make sure everything is consistent</a:t>
            </a:r>
          </a:p>
        </p:txBody>
      </p:sp>
      <p:sp>
        <p:nvSpPr>
          <p:cNvPr id="4" name="Slide Number Placeholder 3">
            <a:extLst>
              <a:ext uri="{FF2B5EF4-FFF2-40B4-BE49-F238E27FC236}">
                <a16:creationId xmlns:a16="http://schemas.microsoft.com/office/drawing/2014/main" id="{25BC5C07-4677-0F25-F205-65B833D6B6F3}"/>
              </a:ext>
            </a:extLst>
          </p:cNvPr>
          <p:cNvSpPr>
            <a:spLocks noGrp="1"/>
          </p:cNvSpPr>
          <p:nvPr>
            <p:ph type="sldNum" sz="quarter" idx="4"/>
          </p:nvPr>
        </p:nvSpPr>
        <p:spPr/>
        <p:txBody>
          <a:bodyPr/>
          <a:lstStyle/>
          <a:p>
            <a:fld id="{6FB6B91F-BB11-E946-B7F6-1372EDB8DEC1}" type="slidenum">
              <a:rPr lang="en-US" smtClean="0"/>
              <a:pPr/>
              <a:t>16</a:t>
            </a:fld>
            <a:endParaRPr lang="en-US" dirty="0"/>
          </a:p>
        </p:txBody>
      </p:sp>
      <p:sp>
        <p:nvSpPr>
          <p:cNvPr id="6" name="TextBox 5">
            <a:extLst>
              <a:ext uri="{FF2B5EF4-FFF2-40B4-BE49-F238E27FC236}">
                <a16:creationId xmlns:a16="http://schemas.microsoft.com/office/drawing/2014/main" id="{422ED74F-C835-27B4-0220-73ED145FC240}"/>
              </a:ext>
            </a:extLst>
          </p:cNvPr>
          <p:cNvSpPr txBox="1"/>
          <p:nvPr/>
        </p:nvSpPr>
        <p:spPr>
          <a:xfrm>
            <a:off x="8213705" y="1379503"/>
            <a:ext cx="3267919" cy="1477328"/>
          </a:xfrm>
          <a:prstGeom prst="rect">
            <a:avLst/>
          </a:prstGeom>
          <a:noFill/>
        </p:spPr>
        <p:txBody>
          <a:bodyPr wrap="square" rtlCol="0">
            <a:spAutoFit/>
          </a:bodyPr>
          <a:lstStyle/>
          <a:p>
            <a:pPr algn="l">
              <a:spcBef>
                <a:spcPts val="1000"/>
              </a:spcBef>
              <a:spcAft>
                <a:spcPts val="600"/>
              </a:spcAft>
            </a:pPr>
            <a:r>
              <a:rPr lang="en-US" dirty="0"/>
              <a:t>These dots show within how many statistical sigma each peak is to the final answer – should be scattered between around ±5</a:t>
            </a:r>
          </a:p>
        </p:txBody>
      </p:sp>
      <p:cxnSp>
        <p:nvCxnSpPr>
          <p:cNvPr id="7" name="Straight Arrow Connector 6">
            <a:extLst>
              <a:ext uri="{FF2B5EF4-FFF2-40B4-BE49-F238E27FC236}">
                <a16:creationId xmlns:a16="http://schemas.microsoft.com/office/drawing/2014/main" id="{6058A482-5B1D-277D-D2BE-BB3A89A70350}"/>
              </a:ext>
            </a:extLst>
          </p:cNvPr>
          <p:cNvCxnSpPr>
            <a:cxnSpLocks/>
          </p:cNvCxnSpPr>
          <p:nvPr/>
        </p:nvCxnSpPr>
        <p:spPr>
          <a:xfrm flipH="1">
            <a:off x="5278056" y="2118167"/>
            <a:ext cx="2754774"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08BC7B8-4CD5-5429-8756-4E8F4A4CD1CA}"/>
              </a:ext>
            </a:extLst>
          </p:cNvPr>
          <p:cNvSpPr txBox="1"/>
          <p:nvPr/>
        </p:nvSpPr>
        <p:spPr>
          <a:xfrm>
            <a:off x="8323907" y="2944251"/>
            <a:ext cx="3267919" cy="1200329"/>
          </a:xfrm>
          <a:prstGeom prst="rect">
            <a:avLst/>
          </a:prstGeom>
          <a:noFill/>
        </p:spPr>
        <p:txBody>
          <a:bodyPr wrap="square" rtlCol="0">
            <a:spAutoFit/>
          </a:bodyPr>
          <a:lstStyle/>
          <a:p>
            <a:pPr algn="l">
              <a:spcBef>
                <a:spcPts val="1000"/>
              </a:spcBef>
              <a:spcAft>
                <a:spcPts val="600"/>
              </a:spcAft>
            </a:pPr>
            <a:r>
              <a:rPr lang="en-US" dirty="0"/>
              <a:t>Some people prefer to instead look at the activity multiple of each peak – use this switch here</a:t>
            </a:r>
          </a:p>
        </p:txBody>
      </p:sp>
      <p:cxnSp>
        <p:nvCxnSpPr>
          <p:cNvPr id="12" name="Straight Arrow Connector 11">
            <a:extLst>
              <a:ext uri="{FF2B5EF4-FFF2-40B4-BE49-F238E27FC236}">
                <a16:creationId xmlns:a16="http://schemas.microsoft.com/office/drawing/2014/main" id="{0878564B-99E6-940A-8553-AC12622D3D35}"/>
              </a:ext>
            </a:extLst>
          </p:cNvPr>
          <p:cNvCxnSpPr>
            <a:cxnSpLocks/>
            <a:stCxn id="11" idx="1"/>
          </p:cNvCxnSpPr>
          <p:nvPr/>
        </p:nvCxnSpPr>
        <p:spPr>
          <a:xfrm flipH="1" flipV="1">
            <a:off x="5464598" y="2856334"/>
            <a:ext cx="2859309" cy="688082"/>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A155B37-FD79-BD2D-9759-A9662FD40A44}"/>
              </a:ext>
            </a:extLst>
          </p:cNvPr>
          <p:cNvSpPr txBox="1"/>
          <p:nvPr/>
        </p:nvSpPr>
        <p:spPr>
          <a:xfrm>
            <a:off x="8323907" y="4651915"/>
            <a:ext cx="3026034" cy="369332"/>
          </a:xfrm>
          <a:prstGeom prst="rect">
            <a:avLst/>
          </a:prstGeom>
          <a:noFill/>
        </p:spPr>
        <p:txBody>
          <a:bodyPr wrap="square" rtlCol="0">
            <a:spAutoFit/>
          </a:bodyPr>
          <a:lstStyle/>
          <a:p>
            <a:pPr algn="l">
              <a:spcBef>
                <a:spcPts val="1000"/>
              </a:spcBef>
              <a:spcAft>
                <a:spcPts val="600"/>
              </a:spcAft>
            </a:pPr>
            <a:r>
              <a:rPr lang="en-US" dirty="0"/>
              <a:t>The fit activities are here</a:t>
            </a:r>
          </a:p>
        </p:txBody>
      </p:sp>
      <p:cxnSp>
        <p:nvCxnSpPr>
          <p:cNvPr id="18" name="Straight Arrow Connector 17">
            <a:extLst>
              <a:ext uri="{FF2B5EF4-FFF2-40B4-BE49-F238E27FC236}">
                <a16:creationId xmlns:a16="http://schemas.microsoft.com/office/drawing/2014/main" id="{A4859D53-C8BD-111F-C5CC-BC5BAEFFAD8B}"/>
              </a:ext>
            </a:extLst>
          </p:cNvPr>
          <p:cNvCxnSpPr>
            <a:cxnSpLocks/>
            <a:stCxn id="17" idx="1"/>
          </p:cNvCxnSpPr>
          <p:nvPr/>
        </p:nvCxnSpPr>
        <p:spPr>
          <a:xfrm flipH="1" flipV="1">
            <a:off x="5354396" y="3456498"/>
            <a:ext cx="2969511" cy="138008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014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2662C-0050-00C2-2181-99D257AA294E}"/>
              </a:ext>
            </a:extLst>
          </p:cNvPr>
          <p:cNvSpPr>
            <a:spLocks noGrp="1"/>
          </p:cNvSpPr>
          <p:nvPr>
            <p:ph type="title"/>
          </p:nvPr>
        </p:nvSpPr>
        <p:spPr/>
        <p:txBody>
          <a:bodyPr/>
          <a:lstStyle/>
          <a:p>
            <a:r>
              <a:rPr lang="en-US" dirty="0"/>
              <a:t>in-situ Example – Step 7: Export N42 File</a:t>
            </a:r>
          </a:p>
        </p:txBody>
      </p:sp>
      <p:sp>
        <p:nvSpPr>
          <p:cNvPr id="3" name="Content Placeholder 2">
            <a:extLst>
              <a:ext uri="{FF2B5EF4-FFF2-40B4-BE49-F238E27FC236}">
                <a16:creationId xmlns:a16="http://schemas.microsoft.com/office/drawing/2014/main" id="{D3F67A81-963D-0DF5-CEA5-813104A88CC5}"/>
              </a:ext>
            </a:extLst>
          </p:cNvPr>
          <p:cNvSpPr>
            <a:spLocks noGrp="1"/>
          </p:cNvSpPr>
          <p:nvPr>
            <p:ph idx="1"/>
          </p:nvPr>
        </p:nvSpPr>
        <p:spPr>
          <a:xfrm>
            <a:off x="352326" y="5599128"/>
            <a:ext cx="11239500" cy="1137338"/>
          </a:xfrm>
        </p:spPr>
        <p:txBody>
          <a:bodyPr>
            <a:normAutofit lnSpcReduction="10000"/>
          </a:bodyPr>
          <a:lstStyle/>
          <a:p>
            <a:r>
              <a:rPr lang="en-US" dirty="0"/>
              <a:t>Close the “Activity/Shielding Fit” tool, and go to </a:t>
            </a:r>
            <a:r>
              <a:rPr lang="en-US" b="1" dirty="0" err="1"/>
              <a:t>InterSpec</a:t>
            </a:r>
            <a:r>
              <a:rPr lang="en-US" dirty="0"/>
              <a:t> </a:t>
            </a:r>
            <a:r>
              <a:rPr lang="en-US" dirty="0">
                <a:sym typeface="Wingdings" pitchFamily="2" charset="2"/>
              </a:rPr>
              <a:t> </a:t>
            </a:r>
            <a:r>
              <a:rPr lang="en-US" b="1" dirty="0">
                <a:sym typeface="Wingdings" pitchFamily="2" charset="2"/>
              </a:rPr>
              <a:t>Export File…</a:t>
            </a:r>
            <a:endParaRPr lang="en-US" dirty="0">
              <a:sym typeface="Wingdings" pitchFamily="2" charset="2"/>
            </a:endParaRPr>
          </a:p>
          <a:p>
            <a:r>
              <a:rPr lang="en-US" dirty="0">
                <a:sym typeface="Wingdings" pitchFamily="2" charset="2"/>
              </a:rPr>
              <a:t>Select N42-2012 format (default), and then click the “Export” button</a:t>
            </a:r>
          </a:p>
          <a:p>
            <a:pPr lvl="1"/>
            <a:r>
              <a:rPr lang="en-US" dirty="0">
                <a:sym typeface="Wingdings" pitchFamily="2" charset="2"/>
              </a:rPr>
              <a:t>You may want to save the file with something like “exemplar” as the file name</a:t>
            </a:r>
            <a:endParaRPr lang="en-US" dirty="0"/>
          </a:p>
        </p:txBody>
      </p:sp>
      <p:sp>
        <p:nvSpPr>
          <p:cNvPr id="4" name="Slide Number Placeholder 3">
            <a:extLst>
              <a:ext uri="{FF2B5EF4-FFF2-40B4-BE49-F238E27FC236}">
                <a16:creationId xmlns:a16="http://schemas.microsoft.com/office/drawing/2014/main" id="{D07695AF-2C22-9736-B74E-073D4A093DFC}"/>
              </a:ext>
            </a:extLst>
          </p:cNvPr>
          <p:cNvSpPr>
            <a:spLocks noGrp="1"/>
          </p:cNvSpPr>
          <p:nvPr>
            <p:ph type="sldNum" sz="quarter" idx="4"/>
          </p:nvPr>
        </p:nvSpPr>
        <p:spPr/>
        <p:txBody>
          <a:bodyPr/>
          <a:lstStyle/>
          <a:p>
            <a:fld id="{6FB6B91F-BB11-E946-B7F6-1372EDB8DEC1}" type="slidenum">
              <a:rPr lang="en-US" smtClean="0"/>
              <a:pPr/>
              <a:t>17</a:t>
            </a:fld>
            <a:endParaRPr lang="en-US" dirty="0"/>
          </a:p>
        </p:txBody>
      </p:sp>
      <p:pic>
        <p:nvPicPr>
          <p:cNvPr id="5" name="Picture 4">
            <a:extLst>
              <a:ext uri="{FF2B5EF4-FFF2-40B4-BE49-F238E27FC236}">
                <a16:creationId xmlns:a16="http://schemas.microsoft.com/office/drawing/2014/main" id="{663338F9-6500-BD3B-F659-5A34A5891008}"/>
              </a:ext>
            </a:extLst>
          </p:cNvPr>
          <p:cNvPicPr>
            <a:picLocks noChangeAspect="1"/>
          </p:cNvPicPr>
          <p:nvPr/>
        </p:nvPicPr>
        <p:blipFill>
          <a:blip r:embed="rId2"/>
          <a:stretch>
            <a:fillRect/>
          </a:stretch>
        </p:blipFill>
        <p:spPr>
          <a:xfrm>
            <a:off x="2464443" y="1082515"/>
            <a:ext cx="6563810" cy="4002323"/>
          </a:xfrm>
          <a:prstGeom prst="rect">
            <a:avLst/>
          </a:prstGeom>
        </p:spPr>
      </p:pic>
    </p:spTree>
    <p:extLst>
      <p:ext uri="{BB962C8B-B14F-4D97-AF65-F5344CB8AC3E}">
        <p14:creationId xmlns:p14="http://schemas.microsoft.com/office/powerpoint/2010/main" val="94376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6D33F-936C-56CF-B6B1-AB6AA580B51E}"/>
              </a:ext>
            </a:extLst>
          </p:cNvPr>
          <p:cNvSpPr>
            <a:spLocks noGrp="1"/>
          </p:cNvSpPr>
          <p:nvPr>
            <p:ph type="title"/>
          </p:nvPr>
        </p:nvSpPr>
        <p:spPr/>
        <p:txBody>
          <a:bodyPr/>
          <a:lstStyle/>
          <a:p>
            <a:r>
              <a:rPr lang="en-US" dirty="0"/>
              <a:t>in-situ Example – Step 8: Run Batch Analysis</a:t>
            </a:r>
          </a:p>
        </p:txBody>
      </p:sp>
      <p:sp>
        <p:nvSpPr>
          <p:cNvPr id="3" name="Content Placeholder 2">
            <a:extLst>
              <a:ext uri="{FF2B5EF4-FFF2-40B4-BE49-F238E27FC236}">
                <a16:creationId xmlns:a16="http://schemas.microsoft.com/office/drawing/2014/main" id="{C63638A5-0132-9E9C-7047-DB0CB8C42336}"/>
              </a:ext>
            </a:extLst>
          </p:cNvPr>
          <p:cNvSpPr>
            <a:spLocks noGrp="1"/>
          </p:cNvSpPr>
          <p:nvPr>
            <p:ph idx="1"/>
          </p:nvPr>
        </p:nvSpPr>
        <p:spPr>
          <a:xfrm>
            <a:off x="352326" y="4302751"/>
            <a:ext cx="11239500" cy="2555249"/>
          </a:xfrm>
        </p:spPr>
        <p:txBody>
          <a:bodyPr>
            <a:normAutofit fontScale="85000" lnSpcReduction="10000"/>
          </a:bodyPr>
          <a:lstStyle/>
          <a:p>
            <a:r>
              <a:rPr lang="en-US" dirty="0"/>
              <a:t>Starting with </a:t>
            </a:r>
            <a:r>
              <a:rPr lang="en-US" dirty="0" err="1"/>
              <a:t>InterSpec</a:t>
            </a:r>
            <a:r>
              <a:rPr lang="en-US" dirty="0"/>
              <a:t> v1.0.13, or “bleeding edge” builds in September of 2024, </a:t>
            </a:r>
            <a:r>
              <a:rPr lang="en-US" dirty="0" err="1"/>
              <a:t>InterSpec</a:t>
            </a:r>
            <a:r>
              <a:rPr lang="en-US" dirty="0"/>
              <a:t> comes with two executables, the normal GUI application, and “</a:t>
            </a:r>
            <a:r>
              <a:rPr lang="en-US" dirty="0" err="1">
                <a:latin typeface="American Typewriter" panose="02090604020004020304" pitchFamily="18" charset="77"/>
              </a:rPr>
              <a:t>InterSpec_batch</a:t>
            </a:r>
            <a:r>
              <a:rPr lang="en-US" dirty="0"/>
              <a:t>” to be used from the command line</a:t>
            </a:r>
          </a:p>
          <a:p>
            <a:pPr lvl="1"/>
            <a:r>
              <a:rPr lang="en-US" dirty="0"/>
              <a:t>“bleeding edge” build at </a:t>
            </a:r>
            <a:r>
              <a:rPr lang="en-US" dirty="0">
                <a:hlinkClick r:id="rId2"/>
              </a:rPr>
              <a:t>https://github.com/sandialabs/InterSpec/releases/tag/bleeding-edge</a:t>
            </a:r>
            <a:r>
              <a:rPr lang="en-US" dirty="0"/>
              <a:t>	</a:t>
            </a:r>
          </a:p>
          <a:p>
            <a:pPr lvl="1"/>
            <a:r>
              <a:rPr lang="en-US" dirty="0"/>
              <a:t>On Windows “</a:t>
            </a:r>
            <a:r>
              <a:rPr lang="en-US" dirty="0" err="1">
                <a:latin typeface="American Typewriter" panose="02090604020004020304" pitchFamily="18" charset="77"/>
              </a:rPr>
              <a:t>InterSpec_batch.exe</a:t>
            </a:r>
            <a:r>
              <a:rPr lang="en-US" dirty="0"/>
              <a:t>” is right next to normal </a:t>
            </a:r>
            <a:r>
              <a:rPr lang="en-US" dirty="0" err="1">
                <a:latin typeface="American Typewriter" panose="02090604020004020304" pitchFamily="18" charset="77"/>
              </a:rPr>
              <a:t>InterSpec.exe</a:t>
            </a:r>
            <a:endParaRPr lang="en-US" dirty="0">
              <a:latin typeface="American Typewriter" panose="02090604020004020304" pitchFamily="18" charset="77"/>
            </a:endParaRPr>
          </a:p>
          <a:p>
            <a:pPr lvl="1"/>
            <a:r>
              <a:rPr lang="en-US" dirty="0"/>
              <a:t>On macOS, you would access it at </a:t>
            </a:r>
            <a:r>
              <a:rPr lang="en-US" dirty="0">
                <a:latin typeface="American Typewriter" panose="02090604020004020304" pitchFamily="18" charset="77"/>
              </a:rPr>
              <a:t>/Applications/</a:t>
            </a:r>
            <a:r>
              <a:rPr lang="en-US" dirty="0" err="1">
                <a:latin typeface="American Typewriter" panose="02090604020004020304" pitchFamily="18" charset="77"/>
              </a:rPr>
              <a:t>InterSpec.app</a:t>
            </a:r>
            <a:r>
              <a:rPr lang="en-US" dirty="0">
                <a:latin typeface="American Typewriter" panose="02090604020004020304" pitchFamily="18" charset="77"/>
              </a:rPr>
              <a:t>/Contents/MacOS/</a:t>
            </a:r>
            <a:r>
              <a:rPr lang="en-US" dirty="0" err="1">
                <a:latin typeface="American Typewriter" panose="02090604020004020304" pitchFamily="18" charset="77"/>
              </a:rPr>
              <a:t>InterSpec_batch</a:t>
            </a:r>
            <a:endParaRPr lang="en-US" dirty="0">
              <a:latin typeface="American Typewriter" panose="02090604020004020304" pitchFamily="18" charset="77"/>
            </a:endParaRPr>
          </a:p>
          <a:p>
            <a:pPr lvl="1"/>
            <a:r>
              <a:rPr lang="en-US" dirty="0"/>
              <a:t>As of Sep. 2024, the Linux, or “Electron” build for Windows doesn’t support batch, but it is expected to just be the same executable as launches the GUI</a:t>
            </a:r>
            <a:endParaRPr lang="en-US" dirty="0">
              <a:latin typeface="American Typewriter" panose="02090604020004020304" pitchFamily="18" charset="77"/>
            </a:endParaRPr>
          </a:p>
        </p:txBody>
      </p:sp>
      <p:sp>
        <p:nvSpPr>
          <p:cNvPr id="4" name="Slide Number Placeholder 3">
            <a:extLst>
              <a:ext uri="{FF2B5EF4-FFF2-40B4-BE49-F238E27FC236}">
                <a16:creationId xmlns:a16="http://schemas.microsoft.com/office/drawing/2014/main" id="{3A7CF1EF-B61E-0077-D38F-F60824EB45E9}"/>
              </a:ext>
            </a:extLst>
          </p:cNvPr>
          <p:cNvSpPr>
            <a:spLocks noGrp="1"/>
          </p:cNvSpPr>
          <p:nvPr>
            <p:ph type="sldNum" sz="quarter" idx="4"/>
          </p:nvPr>
        </p:nvSpPr>
        <p:spPr/>
        <p:txBody>
          <a:bodyPr/>
          <a:lstStyle/>
          <a:p>
            <a:fld id="{6FB6B91F-BB11-E946-B7F6-1372EDB8DEC1}" type="slidenum">
              <a:rPr lang="en-US" smtClean="0"/>
              <a:pPr/>
              <a:t>18</a:t>
            </a:fld>
            <a:endParaRPr lang="en-US" dirty="0"/>
          </a:p>
        </p:txBody>
      </p:sp>
      <p:pic>
        <p:nvPicPr>
          <p:cNvPr id="6" name="Picture 5">
            <a:extLst>
              <a:ext uri="{FF2B5EF4-FFF2-40B4-BE49-F238E27FC236}">
                <a16:creationId xmlns:a16="http://schemas.microsoft.com/office/drawing/2014/main" id="{00F1D00A-5AAC-5A51-CA18-125C7F8C2B94}"/>
              </a:ext>
            </a:extLst>
          </p:cNvPr>
          <p:cNvPicPr>
            <a:picLocks noChangeAspect="1"/>
          </p:cNvPicPr>
          <p:nvPr/>
        </p:nvPicPr>
        <p:blipFill>
          <a:blip r:embed="rId3"/>
          <a:stretch>
            <a:fillRect/>
          </a:stretch>
        </p:blipFill>
        <p:spPr>
          <a:xfrm>
            <a:off x="2241790" y="993264"/>
            <a:ext cx="2607574" cy="3230623"/>
          </a:xfrm>
          <a:prstGeom prst="rect">
            <a:avLst/>
          </a:prstGeom>
        </p:spPr>
      </p:pic>
      <p:pic>
        <p:nvPicPr>
          <p:cNvPr id="7" name="Picture 6">
            <a:extLst>
              <a:ext uri="{FF2B5EF4-FFF2-40B4-BE49-F238E27FC236}">
                <a16:creationId xmlns:a16="http://schemas.microsoft.com/office/drawing/2014/main" id="{33E58DF9-4187-ED9D-D197-574D90FDEFFB}"/>
              </a:ext>
            </a:extLst>
          </p:cNvPr>
          <p:cNvPicPr>
            <a:picLocks noChangeAspect="1"/>
          </p:cNvPicPr>
          <p:nvPr/>
        </p:nvPicPr>
        <p:blipFill>
          <a:blip r:embed="rId4"/>
          <a:stretch>
            <a:fillRect/>
          </a:stretch>
        </p:blipFill>
        <p:spPr>
          <a:xfrm>
            <a:off x="6817028" y="1142610"/>
            <a:ext cx="2162300" cy="2931932"/>
          </a:xfrm>
          <a:prstGeom prst="rect">
            <a:avLst/>
          </a:prstGeom>
        </p:spPr>
      </p:pic>
    </p:spTree>
    <p:extLst>
      <p:ext uri="{BB962C8B-B14F-4D97-AF65-F5344CB8AC3E}">
        <p14:creationId xmlns:p14="http://schemas.microsoft.com/office/powerpoint/2010/main" val="3442586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51F29-39CF-FEB6-193F-EC46AAE376C2}"/>
              </a:ext>
            </a:extLst>
          </p:cNvPr>
          <p:cNvSpPr>
            <a:spLocks noGrp="1"/>
          </p:cNvSpPr>
          <p:nvPr>
            <p:ph type="title"/>
          </p:nvPr>
        </p:nvSpPr>
        <p:spPr/>
        <p:txBody>
          <a:bodyPr/>
          <a:lstStyle/>
          <a:p>
            <a:r>
              <a:rPr lang="en-US" dirty="0"/>
              <a:t>in-situ Example – Step 8: Run Batch Analysis (</a:t>
            </a:r>
            <a:r>
              <a:rPr lang="en-US" dirty="0" err="1"/>
              <a:t>cont</a:t>
            </a:r>
            <a:r>
              <a:rPr lang="en-US" dirty="0"/>
              <a:t>)</a:t>
            </a:r>
          </a:p>
        </p:txBody>
      </p:sp>
      <p:sp>
        <p:nvSpPr>
          <p:cNvPr id="3" name="Content Placeholder 2">
            <a:extLst>
              <a:ext uri="{FF2B5EF4-FFF2-40B4-BE49-F238E27FC236}">
                <a16:creationId xmlns:a16="http://schemas.microsoft.com/office/drawing/2014/main" id="{94AFD78D-C4CA-1DA6-2247-B6CBC8E4F92E}"/>
              </a:ext>
            </a:extLst>
          </p:cNvPr>
          <p:cNvSpPr>
            <a:spLocks noGrp="1"/>
          </p:cNvSpPr>
          <p:nvPr>
            <p:ph idx="1"/>
          </p:nvPr>
        </p:nvSpPr>
        <p:spPr/>
        <p:txBody>
          <a:bodyPr/>
          <a:lstStyle/>
          <a:p>
            <a:r>
              <a:rPr lang="en-US" dirty="0"/>
              <a:t>You will need to open up a terminal (Power Shell, or CMD on Windows, and </a:t>
            </a:r>
            <a:r>
              <a:rPr lang="en-US" dirty="0" err="1"/>
              <a:t>Terminal.app</a:t>
            </a:r>
            <a:r>
              <a:rPr lang="en-US" dirty="0"/>
              <a:t> or </a:t>
            </a:r>
            <a:r>
              <a:rPr lang="en-US" dirty="0" err="1"/>
              <a:t>iTerm</a:t>
            </a:r>
            <a:r>
              <a:rPr lang="en-US" dirty="0"/>
              <a:t> on macOS), and all following commands assume Windows, and you have </a:t>
            </a:r>
            <a:r>
              <a:rPr lang="en-US" dirty="0" err="1"/>
              <a:t>cd’d</a:t>
            </a:r>
            <a:r>
              <a:rPr lang="en-US" dirty="0"/>
              <a:t> to the same directory as the </a:t>
            </a:r>
            <a:r>
              <a:rPr lang="en-US" dirty="0" err="1"/>
              <a:t>InterSpec_batch</a:t>
            </a:r>
            <a:r>
              <a:rPr lang="en-US" dirty="0"/>
              <a:t> executable (but this isn't required – just for brevity)</a:t>
            </a:r>
          </a:p>
          <a:p>
            <a:r>
              <a:rPr lang="en-US" dirty="0"/>
              <a:t>There are a lot of options, and you can type “</a:t>
            </a:r>
            <a:r>
              <a:rPr lang="en-US" dirty="0" err="1">
                <a:latin typeface="American Typewriter" panose="02090604020004020304" pitchFamily="18" charset="77"/>
              </a:rPr>
              <a:t>InterSpec_batch.exe</a:t>
            </a:r>
            <a:r>
              <a:rPr lang="en-US" dirty="0">
                <a:latin typeface="American Typewriter" panose="02090604020004020304" pitchFamily="18" charset="77"/>
              </a:rPr>
              <a:t> --help</a:t>
            </a:r>
            <a:r>
              <a:rPr lang="en-US" dirty="0"/>
              <a:t>” to get a list of options, and the specific one we are interested in is “</a:t>
            </a:r>
            <a:r>
              <a:rPr lang="en-US" dirty="0">
                <a:latin typeface="American Typewriter" panose="02090604020004020304" pitchFamily="18" charset="77"/>
              </a:rPr>
              <a:t>--batch-act-fit</a:t>
            </a:r>
            <a:r>
              <a:rPr lang="en-US" dirty="0"/>
              <a:t>”, so we can get help on this sub-option using:</a:t>
            </a:r>
            <a:br>
              <a:rPr lang="en-US" dirty="0"/>
            </a:br>
            <a:r>
              <a:rPr lang="en-US" dirty="0" err="1">
                <a:latin typeface="American Typewriter" panose="02090604020004020304" pitchFamily="18" charset="77"/>
              </a:rPr>
              <a:t>InterSpec_batch.exe</a:t>
            </a:r>
            <a:r>
              <a:rPr lang="en-US" dirty="0">
                <a:latin typeface="American Typewriter" panose="02090604020004020304" pitchFamily="18" charset="77"/>
              </a:rPr>
              <a:t> --batch-act-fit --help</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581AEDD-E990-99DD-11E1-C98B57A5D00A}"/>
              </a:ext>
            </a:extLst>
          </p:cNvPr>
          <p:cNvSpPr>
            <a:spLocks noGrp="1"/>
          </p:cNvSpPr>
          <p:nvPr>
            <p:ph type="sldNum" sz="quarter" idx="4"/>
          </p:nvPr>
        </p:nvSpPr>
        <p:spPr/>
        <p:txBody>
          <a:bodyPr/>
          <a:lstStyle/>
          <a:p>
            <a:fld id="{6FB6B91F-BB11-E946-B7F6-1372EDB8DEC1}" type="slidenum">
              <a:rPr lang="en-US" smtClean="0"/>
              <a:pPr/>
              <a:t>19</a:t>
            </a:fld>
            <a:endParaRPr lang="en-US" dirty="0"/>
          </a:p>
        </p:txBody>
      </p:sp>
      <p:pic>
        <p:nvPicPr>
          <p:cNvPr id="5" name="Picture 4">
            <a:extLst>
              <a:ext uri="{FF2B5EF4-FFF2-40B4-BE49-F238E27FC236}">
                <a16:creationId xmlns:a16="http://schemas.microsoft.com/office/drawing/2014/main" id="{839825C9-132F-0C23-C11F-4EEDF5F927A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95072" y="3525792"/>
            <a:ext cx="5201855" cy="3234196"/>
          </a:xfrm>
          <a:prstGeom prst="rect">
            <a:avLst/>
          </a:prstGeom>
        </p:spPr>
      </p:pic>
    </p:spTree>
    <p:extLst>
      <p:ext uri="{BB962C8B-B14F-4D97-AF65-F5344CB8AC3E}">
        <p14:creationId xmlns:p14="http://schemas.microsoft.com/office/powerpoint/2010/main" val="503668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9EEC0D-55A7-AA52-5565-A1AD34A30B59}"/>
              </a:ext>
            </a:extLst>
          </p:cNvPr>
          <p:cNvSpPr>
            <a:spLocks noGrp="1"/>
          </p:cNvSpPr>
          <p:nvPr>
            <p:ph type="title"/>
          </p:nvPr>
        </p:nvSpPr>
        <p:spPr/>
        <p:txBody>
          <a:bodyPr/>
          <a:lstStyle/>
          <a:p>
            <a:r>
              <a:rPr lang="en-US" dirty="0"/>
              <a:t>Some notes</a:t>
            </a:r>
          </a:p>
        </p:txBody>
      </p:sp>
      <p:sp>
        <p:nvSpPr>
          <p:cNvPr id="26" name="Content Placeholder 25">
            <a:extLst>
              <a:ext uri="{FF2B5EF4-FFF2-40B4-BE49-F238E27FC236}">
                <a16:creationId xmlns:a16="http://schemas.microsoft.com/office/drawing/2014/main" id="{48860813-BEAE-F5FC-2EEA-C669F959D14D}"/>
              </a:ext>
            </a:extLst>
          </p:cNvPr>
          <p:cNvSpPr>
            <a:spLocks noGrp="1"/>
          </p:cNvSpPr>
          <p:nvPr>
            <p:ph idx="1"/>
          </p:nvPr>
        </p:nvSpPr>
        <p:spPr>
          <a:xfrm>
            <a:off x="709563" y="1304497"/>
            <a:ext cx="11239500" cy="5049811"/>
          </a:xfrm>
        </p:spPr>
        <p:txBody>
          <a:bodyPr>
            <a:normAutofit lnSpcReduction="10000"/>
          </a:bodyPr>
          <a:lstStyle/>
          <a:p>
            <a:r>
              <a:rPr lang="en-US" dirty="0"/>
              <a:t>This presentation is using the “bleeding edge” build of </a:t>
            </a:r>
            <a:r>
              <a:rPr lang="en-US" dirty="0" err="1"/>
              <a:t>InterSpec</a:t>
            </a:r>
            <a:r>
              <a:rPr lang="en-US" dirty="0"/>
              <a:t>, available as of 20240930</a:t>
            </a:r>
          </a:p>
          <a:p>
            <a:pPr lvl="1"/>
            <a:r>
              <a:rPr lang="en-US" dirty="0">
                <a:hlinkClick r:id="rId3"/>
              </a:rPr>
              <a:t>https://github.com/sandialabs/InterSpec/releases/tag/bleeding-edge</a:t>
            </a:r>
            <a:endParaRPr lang="en-US" dirty="0"/>
          </a:p>
          <a:p>
            <a:pPr lvl="1"/>
            <a:r>
              <a:rPr lang="en-US" dirty="0"/>
              <a:t>This is an automated build that gets updated every time code is </a:t>
            </a:r>
            <a:br>
              <a:rPr lang="en-US" dirty="0"/>
            </a:br>
            <a:r>
              <a:rPr lang="en-US" dirty="0"/>
              <a:t>pushed to the repository</a:t>
            </a:r>
          </a:p>
          <a:p>
            <a:pPr lvl="1"/>
            <a:r>
              <a:rPr lang="en-US" dirty="0"/>
              <a:t>For macOS, until a v1.0.13 release is made, see:</a:t>
            </a:r>
            <a:br>
              <a:rPr lang="en-US" dirty="0"/>
            </a:br>
            <a:r>
              <a:rPr lang="en-US" dirty="0"/>
              <a:t>  </a:t>
            </a:r>
            <a:r>
              <a:rPr lang="en-US" dirty="0">
                <a:hlinkClick r:id="rId4"/>
              </a:rPr>
              <a:t>https://github.com/sandialabs/InterSpec/releases/tag/20240911</a:t>
            </a:r>
            <a:r>
              <a:rPr lang="en-US" dirty="0"/>
              <a:t> </a:t>
            </a:r>
            <a:br>
              <a:rPr lang="en-US" dirty="0"/>
            </a:br>
            <a:r>
              <a:rPr lang="en-US" dirty="0"/>
              <a:t>  (may be slightly different than this presentation)</a:t>
            </a:r>
          </a:p>
          <a:p>
            <a:pPr lvl="1"/>
            <a:r>
              <a:rPr lang="en-US" dirty="0"/>
              <a:t>All features in this presentation are expected to be in v1.0.13</a:t>
            </a:r>
          </a:p>
          <a:p>
            <a:r>
              <a:rPr lang="en-US" dirty="0"/>
              <a:t>This presentation also assumes basic working knowledge of using </a:t>
            </a:r>
            <a:r>
              <a:rPr lang="en-US" dirty="0" err="1"/>
              <a:t>InterSpec</a:t>
            </a:r>
            <a:endParaRPr lang="en-US" dirty="0"/>
          </a:p>
          <a:p>
            <a:pPr lvl="1"/>
            <a:r>
              <a:rPr lang="en-US" dirty="0"/>
              <a:t>See </a:t>
            </a:r>
            <a:r>
              <a:rPr lang="en-US" dirty="0">
                <a:hlinkClick r:id="rId5"/>
              </a:rPr>
              <a:t>https://sandialabs.github.io/InterSpec/</a:t>
            </a:r>
            <a:r>
              <a:rPr lang="en-US" dirty="0"/>
              <a:t> for tutorials and short use videos</a:t>
            </a:r>
          </a:p>
          <a:p>
            <a:r>
              <a:rPr lang="en-US" dirty="0"/>
              <a:t>This “batch” processing feature is brand new, and still being tested</a:t>
            </a:r>
          </a:p>
          <a:p>
            <a:pPr lvl="1"/>
            <a:r>
              <a:rPr lang="en-US" dirty="0"/>
              <a:t>Bug reports, feature requests, suggestions, and complaints are greatly appreciated!</a:t>
            </a:r>
          </a:p>
          <a:p>
            <a:pPr lvl="2"/>
            <a:r>
              <a:rPr lang="en-US" dirty="0" err="1"/>
              <a:t>InterSpec@sandia.gov</a:t>
            </a:r>
            <a:endParaRPr lang="en-US" dirty="0"/>
          </a:p>
        </p:txBody>
      </p:sp>
      <p:sp>
        <p:nvSpPr>
          <p:cNvPr id="3" name="Slide Number Placeholder 2">
            <a:extLst>
              <a:ext uri="{FF2B5EF4-FFF2-40B4-BE49-F238E27FC236}">
                <a16:creationId xmlns:a16="http://schemas.microsoft.com/office/drawing/2014/main" id="{627C7A48-81A8-AF33-49B6-E1E2EAD3BCBE}"/>
              </a:ext>
            </a:extLst>
          </p:cNvPr>
          <p:cNvSpPr>
            <a:spLocks noGrp="1"/>
          </p:cNvSpPr>
          <p:nvPr>
            <p:ph type="sldNum" sz="quarter" idx="4"/>
          </p:nvPr>
        </p:nvSpPr>
        <p:spPr/>
        <p:txBody>
          <a:bodyPr/>
          <a:lstStyle/>
          <a:p>
            <a:fld id="{6FB6B91F-BB11-E946-B7F6-1372EDB8DEC1}" type="slidenum">
              <a:rPr lang="en-US" smtClean="0"/>
              <a:pPr/>
              <a:t>2</a:t>
            </a:fld>
            <a:endParaRPr lang="en-US" dirty="0"/>
          </a:p>
        </p:txBody>
      </p:sp>
      <p:pic>
        <p:nvPicPr>
          <p:cNvPr id="6" name="Graphic 5">
            <a:extLst>
              <a:ext uri="{FF2B5EF4-FFF2-40B4-BE49-F238E27FC236}">
                <a16:creationId xmlns:a16="http://schemas.microsoft.com/office/drawing/2014/main" id="{F8BA0B0C-4F05-A412-05AE-79462C5BDC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47685" y="1865660"/>
            <a:ext cx="803849" cy="792838"/>
          </a:xfrm>
          <a:prstGeom prst="rect">
            <a:avLst/>
          </a:prstGeom>
        </p:spPr>
      </p:pic>
      <p:pic>
        <p:nvPicPr>
          <p:cNvPr id="8" name="Picture 7">
            <a:extLst>
              <a:ext uri="{FF2B5EF4-FFF2-40B4-BE49-F238E27FC236}">
                <a16:creationId xmlns:a16="http://schemas.microsoft.com/office/drawing/2014/main" id="{6594CC6C-2C44-3DFE-AEAA-051DAED2496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747685" y="2719017"/>
            <a:ext cx="803849" cy="329578"/>
          </a:xfrm>
          <a:prstGeom prst="rect">
            <a:avLst/>
          </a:prstGeom>
        </p:spPr>
      </p:pic>
    </p:spTree>
    <p:extLst>
      <p:ext uri="{BB962C8B-B14F-4D97-AF65-F5344CB8AC3E}">
        <p14:creationId xmlns:p14="http://schemas.microsoft.com/office/powerpoint/2010/main" val="982558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5CEA-DDC0-CA6A-2115-F62C8CB84806}"/>
              </a:ext>
            </a:extLst>
          </p:cNvPr>
          <p:cNvSpPr>
            <a:spLocks noGrp="1"/>
          </p:cNvSpPr>
          <p:nvPr>
            <p:ph type="title"/>
          </p:nvPr>
        </p:nvSpPr>
        <p:spPr/>
        <p:txBody>
          <a:bodyPr/>
          <a:lstStyle/>
          <a:p>
            <a:r>
              <a:rPr lang="en-US" dirty="0"/>
              <a:t>in-situ Example – Step 8: Run Batch Analysis (</a:t>
            </a:r>
            <a:r>
              <a:rPr lang="en-US" dirty="0" err="1"/>
              <a:t>cont</a:t>
            </a:r>
            <a:r>
              <a:rPr lang="en-US" dirty="0"/>
              <a:t>)</a:t>
            </a:r>
          </a:p>
        </p:txBody>
      </p:sp>
      <p:sp>
        <p:nvSpPr>
          <p:cNvPr id="3" name="Content Placeholder 2">
            <a:extLst>
              <a:ext uri="{FF2B5EF4-FFF2-40B4-BE49-F238E27FC236}">
                <a16:creationId xmlns:a16="http://schemas.microsoft.com/office/drawing/2014/main" id="{4EB58666-DB91-63CA-4CDE-B60045DA6D2F}"/>
              </a:ext>
            </a:extLst>
          </p:cNvPr>
          <p:cNvSpPr>
            <a:spLocks noGrp="1"/>
          </p:cNvSpPr>
          <p:nvPr>
            <p:ph idx="1"/>
          </p:nvPr>
        </p:nvSpPr>
        <p:spPr>
          <a:xfrm>
            <a:off x="352326" y="3183039"/>
            <a:ext cx="11239500" cy="3674962"/>
          </a:xfrm>
        </p:spPr>
        <p:txBody>
          <a:bodyPr>
            <a:normAutofit fontScale="92500" lnSpcReduction="10000"/>
          </a:bodyPr>
          <a:lstStyle/>
          <a:p>
            <a:r>
              <a:rPr lang="en-US" dirty="0"/>
              <a:t>If you read through the options, the options we want to specify are:</a:t>
            </a:r>
          </a:p>
          <a:p>
            <a:pPr lvl="1"/>
            <a:r>
              <a:rPr lang="en-US" dirty="0">
                <a:latin typeface="American Typewriter" panose="02090604020004020304" pitchFamily="18" charset="77"/>
              </a:rPr>
              <a:t>--exemplar “\Path\To\Exemplar.n42”</a:t>
            </a:r>
          </a:p>
          <a:p>
            <a:pPr lvl="2"/>
            <a:r>
              <a:rPr lang="en-US" dirty="0"/>
              <a:t>This is the N42 file we exported in step 7</a:t>
            </a:r>
          </a:p>
          <a:p>
            <a:pPr lvl="1"/>
            <a:r>
              <a:rPr lang="en-US" dirty="0">
                <a:latin typeface="American Typewriter" panose="02090604020004020304" pitchFamily="18" charset="77"/>
              </a:rPr>
              <a:t>--use-exemplar-energy-</a:t>
            </a:r>
            <a:r>
              <a:rPr lang="en-US" dirty="0" err="1">
                <a:latin typeface="American Typewriter" panose="02090604020004020304" pitchFamily="18" charset="77"/>
              </a:rPr>
              <a:t>cal</a:t>
            </a:r>
            <a:endParaRPr lang="en-US" dirty="0">
              <a:latin typeface="American Typewriter" panose="02090604020004020304" pitchFamily="18" charset="77"/>
            </a:endParaRPr>
          </a:p>
          <a:p>
            <a:pPr lvl="2"/>
            <a:r>
              <a:rPr lang="en-US" dirty="0"/>
              <a:t>This says to use the energy </a:t>
            </a:r>
            <a:r>
              <a:rPr lang="en-US" dirty="0" err="1"/>
              <a:t>cal</a:t>
            </a:r>
            <a:r>
              <a:rPr lang="en-US" dirty="0"/>
              <a:t> we fit in the exemplar, for each of the input foreground files</a:t>
            </a:r>
          </a:p>
          <a:p>
            <a:pPr lvl="1"/>
            <a:r>
              <a:rPr lang="en-US" dirty="0">
                <a:latin typeface="American Typewriter" panose="02090604020004020304" pitchFamily="18" charset="77"/>
              </a:rPr>
              <a:t>--input-file \Path\To\Input\location*.n42</a:t>
            </a:r>
          </a:p>
          <a:p>
            <a:pPr lvl="2"/>
            <a:r>
              <a:rPr lang="en-US" dirty="0"/>
              <a:t>This uses a wildcard (*) to specify all the input files to be analyzed.  You could instead type out each one individually</a:t>
            </a:r>
          </a:p>
          <a:p>
            <a:pPr lvl="1"/>
            <a:r>
              <a:rPr lang="en-US" dirty="0">
                <a:latin typeface="American Typewriter" panose="02090604020004020304" pitchFamily="18" charset="77"/>
              </a:rPr>
              <a:t>--out-</a:t>
            </a:r>
            <a:r>
              <a:rPr lang="en-US" dirty="0" err="1">
                <a:latin typeface="American Typewriter" panose="02090604020004020304" pitchFamily="18" charset="77"/>
              </a:rPr>
              <a:t>dir</a:t>
            </a:r>
            <a:r>
              <a:rPr lang="en-US" dirty="0">
                <a:latin typeface="American Typewriter" panose="02090604020004020304" pitchFamily="18" charset="77"/>
              </a:rPr>
              <a:t> \Path\To\Results\Output</a:t>
            </a:r>
          </a:p>
          <a:p>
            <a:pPr lvl="2"/>
            <a:r>
              <a:rPr lang="en-US" dirty="0"/>
              <a:t>This is the directory to place the results in – it </a:t>
            </a:r>
            <a:r>
              <a:rPr lang="en-US" b="1" dirty="0"/>
              <a:t>must</a:t>
            </a:r>
            <a:r>
              <a:rPr lang="en-US" dirty="0"/>
              <a:t> already exist</a:t>
            </a:r>
          </a:p>
        </p:txBody>
      </p:sp>
      <p:sp>
        <p:nvSpPr>
          <p:cNvPr id="4" name="Slide Number Placeholder 3">
            <a:extLst>
              <a:ext uri="{FF2B5EF4-FFF2-40B4-BE49-F238E27FC236}">
                <a16:creationId xmlns:a16="http://schemas.microsoft.com/office/drawing/2014/main" id="{2A0F056D-374D-ED2C-5C92-1AB8B36ED0D6}"/>
              </a:ext>
            </a:extLst>
          </p:cNvPr>
          <p:cNvSpPr>
            <a:spLocks noGrp="1"/>
          </p:cNvSpPr>
          <p:nvPr>
            <p:ph type="sldNum" sz="quarter" idx="4"/>
          </p:nvPr>
        </p:nvSpPr>
        <p:spPr/>
        <p:txBody>
          <a:bodyPr/>
          <a:lstStyle/>
          <a:p>
            <a:fld id="{6FB6B91F-BB11-E946-B7F6-1372EDB8DEC1}" type="slidenum">
              <a:rPr lang="en-US" smtClean="0"/>
              <a:pPr/>
              <a:t>20</a:t>
            </a:fld>
            <a:endParaRPr lang="en-US" dirty="0"/>
          </a:p>
        </p:txBody>
      </p:sp>
      <p:pic>
        <p:nvPicPr>
          <p:cNvPr id="6" name="Picture 5">
            <a:extLst>
              <a:ext uri="{FF2B5EF4-FFF2-40B4-BE49-F238E27FC236}">
                <a16:creationId xmlns:a16="http://schemas.microsoft.com/office/drawing/2014/main" id="{80692D0F-56D1-D106-26F3-EE29AED64C46}"/>
              </a:ext>
            </a:extLst>
          </p:cNvPr>
          <p:cNvPicPr>
            <a:picLocks noChangeAspect="1"/>
          </p:cNvPicPr>
          <p:nvPr/>
        </p:nvPicPr>
        <p:blipFill>
          <a:blip r:embed="rId2"/>
          <a:stretch>
            <a:fillRect/>
          </a:stretch>
        </p:blipFill>
        <p:spPr>
          <a:xfrm>
            <a:off x="870674" y="1473496"/>
            <a:ext cx="9941662" cy="1279258"/>
          </a:xfrm>
          <a:prstGeom prst="rect">
            <a:avLst/>
          </a:prstGeom>
        </p:spPr>
      </p:pic>
    </p:spTree>
    <p:extLst>
      <p:ext uri="{BB962C8B-B14F-4D97-AF65-F5344CB8AC3E}">
        <p14:creationId xmlns:p14="http://schemas.microsoft.com/office/powerpoint/2010/main" val="3067033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FB2F3-5C97-CE88-2082-9870A7487CAE}"/>
              </a:ext>
            </a:extLst>
          </p:cNvPr>
          <p:cNvSpPr>
            <a:spLocks noGrp="1"/>
          </p:cNvSpPr>
          <p:nvPr>
            <p:ph type="title"/>
          </p:nvPr>
        </p:nvSpPr>
        <p:spPr/>
        <p:txBody>
          <a:bodyPr/>
          <a:lstStyle/>
          <a:p>
            <a:r>
              <a:rPr lang="en-US" dirty="0"/>
              <a:t>in-situ Example – Results</a:t>
            </a:r>
          </a:p>
        </p:txBody>
      </p:sp>
      <p:sp>
        <p:nvSpPr>
          <p:cNvPr id="3" name="Content Placeholder 2">
            <a:extLst>
              <a:ext uri="{FF2B5EF4-FFF2-40B4-BE49-F238E27FC236}">
                <a16:creationId xmlns:a16="http://schemas.microsoft.com/office/drawing/2014/main" id="{830C2EF5-518F-AF02-AFC8-6E7428AF3C08}"/>
              </a:ext>
            </a:extLst>
          </p:cNvPr>
          <p:cNvSpPr>
            <a:spLocks noGrp="1"/>
          </p:cNvSpPr>
          <p:nvPr>
            <p:ph idx="1"/>
          </p:nvPr>
        </p:nvSpPr>
        <p:spPr>
          <a:xfrm>
            <a:off x="352326" y="5069710"/>
            <a:ext cx="11239500" cy="1569116"/>
          </a:xfrm>
        </p:spPr>
        <p:txBody>
          <a:bodyPr>
            <a:normAutofit fontScale="85000" lnSpcReduction="10000"/>
          </a:bodyPr>
          <a:lstStyle/>
          <a:p>
            <a:r>
              <a:rPr lang="en-US" dirty="0"/>
              <a:t>After running the command, you should see contents similar to the above in your specified output directory.</a:t>
            </a:r>
          </a:p>
          <a:p>
            <a:r>
              <a:rPr lang="en-US" dirty="0"/>
              <a:t>There is both a HTML and TXT result for each input file</a:t>
            </a:r>
          </a:p>
          <a:p>
            <a:r>
              <a:rPr lang="en-US" dirty="0"/>
              <a:t>And there is a summary HTML and CSV file</a:t>
            </a:r>
          </a:p>
          <a:p>
            <a:r>
              <a:rPr lang="en-US" dirty="0"/>
              <a:t>What gets output can be customized – will briefly cover later</a:t>
            </a:r>
          </a:p>
        </p:txBody>
      </p:sp>
      <p:sp>
        <p:nvSpPr>
          <p:cNvPr id="4" name="Slide Number Placeholder 3">
            <a:extLst>
              <a:ext uri="{FF2B5EF4-FFF2-40B4-BE49-F238E27FC236}">
                <a16:creationId xmlns:a16="http://schemas.microsoft.com/office/drawing/2014/main" id="{A3E19BB9-6CD7-10AD-B373-9F4123AA8F5C}"/>
              </a:ext>
            </a:extLst>
          </p:cNvPr>
          <p:cNvSpPr>
            <a:spLocks noGrp="1"/>
          </p:cNvSpPr>
          <p:nvPr>
            <p:ph type="sldNum" sz="quarter" idx="4"/>
          </p:nvPr>
        </p:nvSpPr>
        <p:spPr/>
        <p:txBody>
          <a:bodyPr/>
          <a:lstStyle/>
          <a:p>
            <a:fld id="{6FB6B91F-BB11-E946-B7F6-1372EDB8DEC1}" type="slidenum">
              <a:rPr lang="en-US" smtClean="0"/>
              <a:pPr/>
              <a:t>21</a:t>
            </a:fld>
            <a:endParaRPr lang="en-US" dirty="0"/>
          </a:p>
        </p:txBody>
      </p:sp>
      <p:pic>
        <p:nvPicPr>
          <p:cNvPr id="5" name="Picture 4">
            <a:extLst>
              <a:ext uri="{FF2B5EF4-FFF2-40B4-BE49-F238E27FC236}">
                <a16:creationId xmlns:a16="http://schemas.microsoft.com/office/drawing/2014/main" id="{BFC8D448-D762-A738-D095-171331534936}"/>
              </a:ext>
            </a:extLst>
          </p:cNvPr>
          <p:cNvPicPr>
            <a:picLocks noChangeAspect="1"/>
          </p:cNvPicPr>
          <p:nvPr/>
        </p:nvPicPr>
        <p:blipFill>
          <a:blip r:embed="rId2"/>
          <a:stretch>
            <a:fillRect/>
          </a:stretch>
        </p:blipFill>
        <p:spPr>
          <a:xfrm>
            <a:off x="2764855" y="814441"/>
            <a:ext cx="6414442" cy="4162673"/>
          </a:xfrm>
          <a:prstGeom prst="rect">
            <a:avLst/>
          </a:prstGeom>
        </p:spPr>
      </p:pic>
    </p:spTree>
    <p:extLst>
      <p:ext uri="{BB962C8B-B14F-4D97-AF65-F5344CB8AC3E}">
        <p14:creationId xmlns:p14="http://schemas.microsoft.com/office/powerpoint/2010/main" val="2199029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5A5E8-1AE8-C074-4D77-05828911DBFF}"/>
              </a:ext>
            </a:extLst>
          </p:cNvPr>
          <p:cNvSpPr>
            <a:spLocks noGrp="1"/>
          </p:cNvSpPr>
          <p:nvPr>
            <p:ph type="title"/>
          </p:nvPr>
        </p:nvSpPr>
        <p:spPr/>
        <p:txBody>
          <a:bodyPr/>
          <a:lstStyle/>
          <a:p>
            <a:r>
              <a:rPr lang="en-US" dirty="0"/>
              <a:t>in-situ Example – Initial Results</a:t>
            </a:r>
          </a:p>
        </p:txBody>
      </p:sp>
      <p:sp>
        <p:nvSpPr>
          <p:cNvPr id="3" name="Content Placeholder 2">
            <a:extLst>
              <a:ext uri="{FF2B5EF4-FFF2-40B4-BE49-F238E27FC236}">
                <a16:creationId xmlns:a16="http://schemas.microsoft.com/office/drawing/2014/main" id="{350EA62A-05B7-BC91-FE34-29AB1D54252E}"/>
              </a:ext>
            </a:extLst>
          </p:cNvPr>
          <p:cNvSpPr>
            <a:spLocks noGrp="1"/>
          </p:cNvSpPr>
          <p:nvPr>
            <p:ph idx="1"/>
          </p:nvPr>
        </p:nvSpPr>
        <p:spPr>
          <a:xfrm>
            <a:off x="352326" y="5741043"/>
            <a:ext cx="11239500" cy="1116957"/>
          </a:xfrm>
        </p:spPr>
        <p:txBody>
          <a:bodyPr>
            <a:normAutofit fontScale="70000" lnSpcReduction="20000"/>
          </a:bodyPr>
          <a:lstStyle/>
          <a:p>
            <a:r>
              <a:rPr lang="en-US" dirty="0"/>
              <a:t>The HTML files all contain interactive spectra (you can zoom in/out), showing peak fits, and some basic summary information</a:t>
            </a:r>
          </a:p>
          <a:p>
            <a:r>
              <a:rPr lang="en-US" dirty="0"/>
              <a:t>CSV summary file contains just activities</a:t>
            </a:r>
          </a:p>
          <a:p>
            <a:r>
              <a:rPr lang="en-US" dirty="0"/>
              <a:t>HTML/TXT files for individual files contain more information than the summary files</a:t>
            </a:r>
          </a:p>
          <a:p>
            <a:endParaRPr lang="en-US" dirty="0"/>
          </a:p>
        </p:txBody>
      </p:sp>
      <p:sp>
        <p:nvSpPr>
          <p:cNvPr id="4" name="Slide Number Placeholder 3">
            <a:extLst>
              <a:ext uri="{FF2B5EF4-FFF2-40B4-BE49-F238E27FC236}">
                <a16:creationId xmlns:a16="http://schemas.microsoft.com/office/drawing/2014/main" id="{FF89E993-B2E3-CF77-E7BF-92F6BE6A3741}"/>
              </a:ext>
            </a:extLst>
          </p:cNvPr>
          <p:cNvSpPr>
            <a:spLocks noGrp="1"/>
          </p:cNvSpPr>
          <p:nvPr>
            <p:ph type="sldNum" sz="quarter" idx="4"/>
          </p:nvPr>
        </p:nvSpPr>
        <p:spPr/>
        <p:txBody>
          <a:bodyPr/>
          <a:lstStyle/>
          <a:p>
            <a:fld id="{6FB6B91F-BB11-E946-B7F6-1372EDB8DEC1}" type="slidenum">
              <a:rPr lang="en-US" smtClean="0"/>
              <a:pPr/>
              <a:t>22</a:t>
            </a:fld>
            <a:endParaRPr lang="en-US" dirty="0"/>
          </a:p>
        </p:txBody>
      </p:sp>
      <p:pic>
        <p:nvPicPr>
          <p:cNvPr id="5" name="Picture 4">
            <a:extLst>
              <a:ext uri="{FF2B5EF4-FFF2-40B4-BE49-F238E27FC236}">
                <a16:creationId xmlns:a16="http://schemas.microsoft.com/office/drawing/2014/main" id="{4358F773-AA25-80E8-2657-FF4E05F25BF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94218" y="1038493"/>
            <a:ext cx="4170464" cy="4265134"/>
          </a:xfrm>
          <a:prstGeom prst="rect">
            <a:avLst/>
          </a:prstGeom>
        </p:spPr>
      </p:pic>
      <p:pic>
        <p:nvPicPr>
          <p:cNvPr id="9" name="Picture 8">
            <a:extLst>
              <a:ext uri="{FF2B5EF4-FFF2-40B4-BE49-F238E27FC236}">
                <a16:creationId xmlns:a16="http://schemas.microsoft.com/office/drawing/2014/main" id="{F1B4761F-E6B0-3444-DAB5-45834CFED79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60327" y="1172957"/>
            <a:ext cx="5676242" cy="3996205"/>
          </a:xfrm>
          <a:prstGeom prst="rect">
            <a:avLst/>
          </a:prstGeom>
        </p:spPr>
      </p:pic>
    </p:spTree>
    <p:extLst>
      <p:ext uri="{BB962C8B-B14F-4D97-AF65-F5344CB8AC3E}">
        <p14:creationId xmlns:p14="http://schemas.microsoft.com/office/powerpoint/2010/main" val="4037088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9F3A9-887B-FDB5-069D-A3E93A2CB1E4}"/>
              </a:ext>
            </a:extLst>
          </p:cNvPr>
          <p:cNvSpPr>
            <a:spLocks noGrp="1"/>
          </p:cNvSpPr>
          <p:nvPr>
            <p:ph type="title"/>
          </p:nvPr>
        </p:nvSpPr>
        <p:spPr/>
        <p:txBody>
          <a:bodyPr/>
          <a:lstStyle/>
          <a:p>
            <a:r>
              <a:rPr lang="en-US" dirty="0"/>
              <a:t>in-situ Example – Comparison to Genie2k</a:t>
            </a:r>
          </a:p>
        </p:txBody>
      </p:sp>
      <p:sp>
        <p:nvSpPr>
          <p:cNvPr id="3" name="Content Placeholder 2">
            <a:extLst>
              <a:ext uri="{FF2B5EF4-FFF2-40B4-BE49-F238E27FC236}">
                <a16:creationId xmlns:a16="http://schemas.microsoft.com/office/drawing/2014/main" id="{3CF3B76C-8CB3-EFB9-2A71-1E684FFACAB2}"/>
              </a:ext>
            </a:extLst>
          </p:cNvPr>
          <p:cNvSpPr>
            <a:spLocks noGrp="1"/>
          </p:cNvSpPr>
          <p:nvPr>
            <p:ph idx="1"/>
          </p:nvPr>
        </p:nvSpPr>
        <p:spPr>
          <a:xfrm>
            <a:off x="352326" y="4079631"/>
            <a:ext cx="11239500" cy="2195871"/>
          </a:xfrm>
        </p:spPr>
        <p:txBody>
          <a:bodyPr>
            <a:normAutofit fontScale="92500" lnSpcReduction="10000"/>
          </a:bodyPr>
          <a:lstStyle/>
          <a:p>
            <a:r>
              <a:rPr lang="en-US" dirty="0"/>
              <a:t>A standard FRMAC analysis sequence was used with Genie2k, using the same detector efficiency, to compare activities</a:t>
            </a:r>
          </a:p>
          <a:p>
            <a:pPr lvl="1"/>
            <a:r>
              <a:rPr lang="en-US" dirty="0"/>
              <a:t>Activities below a pre-set detection threshold not shown</a:t>
            </a:r>
          </a:p>
          <a:p>
            <a:pPr lvl="1"/>
            <a:r>
              <a:rPr lang="en-US" dirty="0"/>
              <a:t>There was an error analyzing location 2 in Genie2k, so it is not shown</a:t>
            </a:r>
          </a:p>
          <a:p>
            <a:pPr lvl="1"/>
            <a:r>
              <a:rPr lang="en-US" dirty="0"/>
              <a:t>Key lines were used in G2K, but weighted average of peak used in </a:t>
            </a:r>
            <a:r>
              <a:rPr lang="en-US" dirty="0" err="1"/>
              <a:t>InterSpec</a:t>
            </a:r>
            <a:endParaRPr lang="en-US" dirty="0"/>
          </a:p>
          <a:p>
            <a:r>
              <a:rPr lang="en-US" dirty="0"/>
              <a:t>Results the same, within expectations</a:t>
            </a:r>
          </a:p>
        </p:txBody>
      </p:sp>
      <p:sp>
        <p:nvSpPr>
          <p:cNvPr id="4" name="Slide Number Placeholder 3">
            <a:extLst>
              <a:ext uri="{FF2B5EF4-FFF2-40B4-BE49-F238E27FC236}">
                <a16:creationId xmlns:a16="http://schemas.microsoft.com/office/drawing/2014/main" id="{D57F3319-5826-7D37-402A-C436F65FDF9A}"/>
              </a:ext>
            </a:extLst>
          </p:cNvPr>
          <p:cNvSpPr>
            <a:spLocks noGrp="1"/>
          </p:cNvSpPr>
          <p:nvPr>
            <p:ph type="sldNum" sz="quarter" idx="4"/>
          </p:nvPr>
        </p:nvSpPr>
        <p:spPr/>
        <p:txBody>
          <a:bodyPr/>
          <a:lstStyle/>
          <a:p>
            <a:fld id="{6FB6B91F-BB11-E946-B7F6-1372EDB8DEC1}" type="slidenum">
              <a:rPr lang="en-US" smtClean="0"/>
              <a:pPr/>
              <a:t>23</a:t>
            </a:fld>
            <a:endParaRPr lang="en-US" dirty="0"/>
          </a:p>
        </p:txBody>
      </p:sp>
      <p:graphicFrame>
        <p:nvGraphicFramePr>
          <p:cNvPr id="5" name="Table 4">
            <a:extLst>
              <a:ext uri="{FF2B5EF4-FFF2-40B4-BE49-F238E27FC236}">
                <a16:creationId xmlns:a16="http://schemas.microsoft.com/office/drawing/2014/main" id="{702CC71A-CF9A-306F-6E12-487505A284D0}"/>
              </a:ext>
            </a:extLst>
          </p:cNvPr>
          <p:cNvGraphicFramePr>
            <a:graphicFrameLocks noGrp="1"/>
          </p:cNvGraphicFramePr>
          <p:nvPr>
            <p:extLst>
              <p:ext uri="{D42A27DB-BD31-4B8C-83A1-F6EECF244321}">
                <p14:modId xmlns:p14="http://schemas.microsoft.com/office/powerpoint/2010/main" val="2949570736"/>
              </p:ext>
            </p:extLst>
          </p:nvPr>
        </p:nvGraphicFramePr>
        <p:xfrm>
          <a:off x="3434029" y="1566326"/>
          <a:ext cx="4819018" cy="1447800"/>
        </p:xfrm>
        <a:graphic>
          <a:graphicData uri="http://schemas.openxmlformats.org/drawingml/2006/table">
            <a:tbl>
              <a:tblPr>
                <a:tableStyleId>{5C22544A-7EE6-4342-B048-85BDC9FD1C3A}</a:tableStyleId>
              </a:tblPr>
              <a:tblGrid>
                <a:gridCol w="657325">
                  <a:extLst>
                    <a:ext uri="{9D8B030D-6E8A-4147-A177-3AD203B41FA5}">
                      <a16:colId xmlns:a16="http://schemas.microsoft.com/office/drawing/2014/main" val="2929948848"/>
                    </a:ext>
                  </a:extLst>
                </a:gridCol>
                <a:gridCol w="644769">
                  <a:extLst>
                    <a:ext uri="{9D8B030D-6E8A-4147-A177-3AD203B41FA5}">
                      <a16:colId xmlns:a16="http://schemas.microsoft.com/office/drawing/2014/main" val="1156400595"/>
                    </a:ext>
                  </a:extLst>
                </a:gridCol>
                <a:gridCol w="1723292">
                  <a:extLst>
                    <a:ext uri="{9D8B030D-6E8A-4147-A177-3AD203B41FA5}">
                      <a16:colId xmlns:a16="http://schemas.microsoft.com/office/drawing/2014/main" val="790291432"/>
                    </a:ext>
                  </a:extLst>
                </a:gridCol>
                <a:gridCol w="1793632">
                  <a:extLst>
                    <a:ext uri="{9D8B030D-6E8A-4147-A177-3AD203B41FA5}">
                      <a16:colId xmlns:a16="http://schemas.microsoft.com/office/drawing/2014/main" val="3374775902"/>
                    </a:ext>
                  </a:extLst>
                </a:gridCol>
              </a:tblGrid>
              <a:tr h="215900">
                <a:tc>
                  <a:txBody>
                    <a:bodyPr/>
                    <a:lstStyle/>
                    <a:p>
                      <a:pPr algn="l" fontAlgn="b"/>
                      <a:r>
                        <a:rPr lang="en-US" sz="1200" u="none" strike="noStrike">
                          <a:effectLst/>
                        </a:rPr>
                        <a:t>Location</a:t>
                      </a:r>
                      <a:endParaRPr lang="en-US"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1200" u="none" strike="noStrike">
                          <a:effectLst/>
                        </a:rPr>
                        <a:t>Nuclide</a:t>
                      </a:r>
                      <a:endParaRPr lang="en-US"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1200" u="none" strike="noStrike">
                          <a:effectLst/>
                        </a:rPr>
                        <a:t>InterSpec Act. (µCi/m²)</a:t>
                      </a:r>
                      <a:endParaRPr lang="en-US"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1200" u="none" strike="noStrike">
                          <a:effectLst/>
                        </a:rPr>
                        <a:t>Genie2k Act. (µCi/m²)</a:t>
                      </a:r>
                      <a:endParaRPr lang="en-US"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68849122"/>
                  </a:ext>
                </a:extLst>
              </a:tr>
              <a:tr h="203200">
                <a:tc>
                  <a:txBody>
                    <a:bodyPr/>
                    <a:lstStyle/>
                    <a:p>
                      <a:pPr algn="r" fontAlgn="b"/>
                      <a:r>
                        <a:rPr lang="en-US" sz="1200" u="none" strike="noStrike">
                          <a:effectLst/>
                        </a:rPr>
                        <a:t>1</a:t>
                      </a:r>
                      <a:endParaRPr lang="en-US"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1200" u="none" strike="noStrike">
                          <a:effectLst/>
                        </a:rPr>
                        <a:t>Br82</a:t>
                      </a:r>
                      <a:endParaRPr lang="en-US"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200" u="none" strike="noStrike">
                          <a:effectLst/>
                        </a:rPr>
                        <a:t>0.378292</a:t>
                      </a:r>
                      <a:endParaRPr lang="en-US"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200" u="none" strike="noStrike">
                          <a:effectLst/>
                        </a:rPr>
                        <a:t>0.383800</a:t>
                      </a:r>
                      <a:endParaRPr lang="en-US"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932334736"/>
                  </a:ext>
                </a:extLst>
              </a:tr>
              <a:tr h="203200">
                <a:tc>
                  <a:txBody>
                    <a:bodyPr/>
                    <a:lstStyle/>
                    <a:p>
                      <a:pPr algn="r" fontAlgn="b"/>
                      <a:r>
                        <a:rPr lang="en-US" sz="1200" u="none" strike="noStrike">
                          <a:effectLst/>
                        </a:rPr>
                        <a:t>3</a:t>
                      </a:r>
                      <a:endParaRPr lang="en-US"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1200" u="none" strike="noStrike">
                          <a:effectLst/>
                        </a:rPr>
                        <a:t>Br82</a:t>
                      </a:r>
                      <a:endParaRPr lang="en-US"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200" u="none" strike="noStrike">
                          <a:effectLst/>
                        </a:rPr>
                        <a:t>14.376079</a:t>
                      </a:r>
                      <a:endParaRPr lang="en-US"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200" u="none" strike="noStrike">
                          <a:effectLst/>
                        </a:rPr>
                        <a:t>14.270000</a:t>
                      </a:r>
                      <a:endParaRPr lang="en-US"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690629877"/>
                  </a:ext>
                </a:extLst>
              </a:tr>
              <a:tr h="203200">
                <a:tc>
                  <a:txBody>
                    <a:bodyPr/>
                    <a:lstStyle/>
                    <a:p>
                      <a:pPr algn="l" fontAlgn="b"/>
                      <a:r>
                        <a:rPr lang="en-US" sz="1200" u="none" strike="noStrike">
                          <a:effectLst/>
                        </a:rPr>
                        <a:t> </a:t>
                      </a:r>
                      <a:endParaRPr lang="en-US"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1200" u="none" strike="noStrike">
                          <a:effectLst/>
                        </a:rPr>
                        <a:t>K42</a:t>
                      </a:r>
                      <a:endParaRPr lang="en-US"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200" u="none" strike="noStrike">
                          <a:effectLst/>
                        </a:rPr>
                        <a:t>0.221739</a:t>
                      </a:r>
                      <a:endParaRPr lang="en-US"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200" u="none" strike="noStrike">
                          <a:effectLst/>
                        </a:rPr>
                        <a:t>0.205800</a:t>
                      </a:r>
                      <a:endParaRPr lang="en-US"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437603198"/>
                  </a:ext>
                </a:extLst>
              </a:tr>
              <a:tr h="203200">
                <a:tc>
                  <a:txBody>
                    <a:bodyPr/>
                    <a:lstStyle/>
                    <a:p>
                      <a:pPr algn="r" fontAlgn="b"/>
                      <a:r>
                        <a:rPr lang="en-US" sz="1200" u="none" strike="noStrike" dirty="0">
                          <a:effectLst/>
                        </a:rPr>
                        <a:t>4</a:t>
                      </a:r>
                      <a:endParaRPr lang="en-US" sz="12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200" u="none" strike="noStrike">
                          <a:effectLst/>
                        </a:rPr>
                        <a:t>Br82</a:t>
                      </a:r>
                      <a:endParaRPr lang="en-US"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200" u="none" strike="noStrike">
                          <a:effectLst/>
                        </a:rPr>
                        <a:t>5.014340</a:t>
                      </a:r>
                      <a:endParaRPr lang="en-US"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200" u="none" strike="noStrike">
                          <a:effectLst/>
                        </a:rPr>
                        <a:t>5.038000</a:t>
                      </a:r>
                      <a:endParaRPr lang="en-US"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888766671"/>
                  </a:ext>
                </a:extLst>
              </a:tr>
              <a:tr h="203200">
                <a:tc>
                  <a:txBody>
                    <a:bodyPr/>
                    <a:lstStyle/>
                    <a:p>
                      <a:pPr algn="l" fontAlgn="b"/>
                      <a:r>
                        <a:rPr lang="en-US" sz="1200" u="none" strike="noStrike">
                          <a:effectLst/>
                        </a:rPr>
                        <a:t> </a:t>
                      </a:r>
                      <a:endParaRPr lang="en-US"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1200" u="none" strike="noStrike">
                          <a:effectLst/>
                        </a:rPr>
                        <a:t>K42</a:t>
                      </a:r>
                      <a:endParaRPr lang="en-US"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200" u="none" strike="noStrike">
                          <a:effectLst/>
                        </a:rPr>
                        <a:t>0.070922</a:t>
                      </a:r>
                      <a:endParaRPr lang="en-US"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200" u="none" strike="noStrike">
                          <a:effectLst/>
                        </a:rPr>
                        <a:t>0.067150</a:t>
                      </a:r>
                      <a:endParaRPr lang="en-US"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313953044"/>
                  </a:ext>
                </a:extLst>
              </a:tr>
              <a:tr h="215900">
                <a:tc>
                  <a:txBody>
                    <a:bodyPr/>
                    <a:lstStyle/>
                    <a:p>
                      <a:pPr algn="r" fontAlgn="b"/>
                      <a:r>
                        <a:rPr lang="en-US" sz="1200" u="none" strike="noStrike">
                          <a:effectLst/>
                        </a:rPr>
                        <a:t>5</a:t>
                      </a:r>
                      <a:endParaRPr lang="en-US"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1200" u="none" strike="noStrike">
                          <a:effectLst/>
                        </a:rPr>
                        <a:t>Br82</a:t>
                      </a:r>
                      <a:endParaRPr lang="en-US"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200" u="none" strike="noStrike">
                          <a:effectLst/>
                        </a:rPr>
                        <a:t>1.643423</a:t>
                      </a:r>
                      <a:endParaRPr lang="en-US"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200" u="none" strike="noStrike" dirty="0">
                          <a:effectLst/>
                        </a:rPr>
                        <a:t>1.641000</a:t>
                      </a:r>
                      <a:endParaRPr lang="en-US" sz="12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930412214"/>
                  </a:ext>
                </a:extLst>
              </a:tr>
            </a:tbl>
          </a:graphicData>
        </a:graphic>
      </p:graphicFrame>
    </p:spTree>
    <p:extLst>
      <p:ext uri="{BB962C8B-B14F-4D97-AF65-F5344CB8AC3E}">
        <p14:creationId xmlns:p14="http://schemas.microsoft.com/office/powerpoint/2010/main" val="275266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7CAE4-1F46-856D-0702-1B275E496337}"/>
              </a:ext>
            </a:extLst>
          </p:cNvPr>
          <p:cNvSpPr>
            <a:spLocks noGrp="1"/>
          </p:cNvSpPr>
          <p:nvPr>
            <p:ph type="title"/>
          </p:nvPr>
        </p:nvSpPr>
        <p:spPr/>
        <p:txBody>
          <a:bodyPr/>
          <a:lstStyle/>
          <a:p>
            <a:r>
              <a:rPr lang="en-US" dirty="0"/>
              <a:t>Additional Command Line Options</a:t>
            </a:r>
          </a:p>
        </p:txBody>
      </p:sp>
      <p:sp>
        <p:nvSpPr>
          <p:cNvPr id="3" name="Content Placeholder 2">
            <a:extLst>
              <a:ext uri="{FF2B5EF4-FFF2-40B4-BE49-F238E27FC236}">
                <a16:creationId xmlns:a16="http://schemas.microsoft.com/office/drawing/2014/main" id="{E4E0F071-14B9-6489-C969-E2FC3D413233}"/>
              </a:ext>
            </a:extLst>
          </p:cNvPr>
          <p:cNvSpPr>
            <a:spLocks noGrp="1"/>
          </p:cNvSpPr>
          <p:nvPr>
            <p:ph idx="1"/>
          </p:nvPr>
        </p:nvSpPr>
        <p:spPr>
          <a:xfrm>
            <a:off x="352326" y="1225691"/>
            <a:ext cx="11239500" cy="5545499"/>
          </a:xfrm>
        </p:spPr>
        <p:txBody>
          <a:bodyPr>
            <a:normAutofit/>
          </a:bodyPr>
          <a:lstStyle/>
          <a:p>
            <a:r>
              <a:rPr lang="en-US" dirty="0"/>
              <a:t>Command-line options you can read about  if you </a:t>
            </a:r>
            <a:br>
              <a:rPr lang="en-US" dirty="0"/>
            </a:br>
            <a:r>
              <a:rPr lang="en-US" dirty="0"/>
              <a:t>“</a:t>
            </a:r>
            <a:r>
              <a:rPr lang="en-US" dirty="0" err="1">
                <a:latin typeface="American Typewriter" panose="02090604020004020304" pitchFamily="18" charset="77"/>
              </a:rPr>
              <a:t>InterSpec_batch.exe</a:t>
            </a:r>
            <a:r>
              <a:rPr lang="en-US" dirty="0">
                <a:latin typeface="American Typewriter" panose="02090604020004020304" pitchFamily="18" charset="77"/>
              </a:rPr>
              <a:t> --batch-act-fit --help</a:t>
            </a:r>
            <a:r>
              <a:rPr lang="en-US" dirty="0"/>
              <a:t>”</a:t>
            </a:r>
          </a:p>
          <a:p>
            <a:pPr lvl="1"/>
            <a:r>
              <a:rPr lang="en-US" dirty="0"/>
              <a:t>help, </a:t>
            </a:r>
            <a:br>
              <a:rPr lang="en-US" dirty="0"/>
            </a:br>
            <a:r>
              <a:rPr lang="en-US" dirty="0" err="1"/>
              <a:t>ini</a:t>
            </a:r>
            <a:r>
              <a:rPr lang="en-US" dirty="0"/>
              <a:t>-file, </a:t>
            </a:r>
            <a:br>
              <a:rPr lang="en-US" dirty="0"/>
            </a:br>
            <a:r>
              <a:rPr lang="en-US" dirty="0"/>
              <a:t>exemplar, exemplar-sample-</a:t>
            </a:r>
            <a:r>
              <a:rPr lang="en-US" dirty="0" err="1"/>
              <a:t>nums</a:t>
            </a:r>
            <a:r>
              <a:rPr lang="en-US" dirty="0"/>
              <a:t>, </a:t>
            </a:r>
            <a:br>
              <a:rPr lang="en-US" dirty="0"/>
            </a:br>
            <a:r>
              <a:rPr lang="en-US" dirty="0"/>
              <a:t>refit-energy-</a:t>
            </a:r>
            <a:r>
              <a:rPr lang="en-US" dirty="0" err="1"/>
              <a:t>cal</a:t>
            </a:r>
            <a:r>
              <a:rPr lang="en-US" dirty="0"/>
              <a:t>, use-exemplar-energy-</a:t>
            </a:r>
            <a:r>
              <a:rPr lang="en-US" dirty="0" err="1"/>
              <a:t>cal</a:t>
            </a:r>
            <a:r>
              <a:rPr lang="en-US" dirty="0"/>
              <a:t>, use-exemplar-energy-</a:t>
            </a:r>
            <a:r>
              <a:rPr lang="en-US" dirty="0" err="1"/>
              <a:t>cal</a:t>
            </a:r>
            <a:r>
              <a:rPr lang="en-US" dirty="0"/>
              <a:t>-for-background, </a:t>
            </a:r>
            <a:br>
              <a:rPr lang="en-US" dirty="0"/>
            </a:br>
            <a:r>
              <a:rPr lang="en-US" dirty="0"/>
              <a:t>peak-stat-threshold, peak-shape-threshold, </a:t>
            </a:r>
            <a:br>
              <a:rPr lang="en-US" dirty="0"/>
            </a:br>
            <a:r>
              <a:rPr lang="en-US" dirty="0"/>
              <a:t>back-sub-file, background-sample-</a:t>
            </a:r>
            <a:r>
              <a:rPr lang="en-US" dirty="0" err="1"/>
              <a:t>nums</a:t>
            </a:r>
            <a:r>
              <a:rPr lang="en-US" dirty="0"/>
              <a:t>, hard-background-subtract, </a:t>
            </a:r>
            <a:br>
              <a:rPr lang="en-US" dirty="0"/>
            </a:br>
            <a:r>
              <a:rPr lang="en-US" dirty="0"/>
              <a:t>use-existing-background-peaks, </a:t>
            </a:r>
            <a:br>
              <a:rPr lang="en-US" dirty="0"/>
            </a:br>
            <a:r>
              <a:rPr lang="en-US" dirty="0"/>
              <a:t>include-nonfit-peaks, </a:t>
            </a:r>
            <a:br>
              <a:rPr lang="en-US" dirty="0"/>
            </a:br>
            <a:r>
              <a:rPr lang="en-US" dirty="0"/>
              <a:t>out-</a:t>
            </a:r>
            <a:r>
              <a:rPr lang="en-US" dirty="0" err="1"/>
              <a:t>dir</a:t>
            </a:r>
            <a:r>
              <a:rPr lang="en-US" dirty="0"/>
              <a:t>, overwrite-output-files,</a:t>
            </a:r>
            <a:br>
              <a:rPr lang="en-US" dirty="0"/>
            </a:br>
            <a:r>
              <a:rPr lang="en-US" dirty="0"/>
              <a:t>write-n42-with-results, peak-csv-output, result-</a:t>
            </a:r>
            <a:r>
              <a:rPr lang="en-US" dirty="0" err="1"/>
              <a:t>json</a:t>
            </a:r>
            <a:r>
              <a:rPr lang="en-US" dirty="0"/>
              <a:t>-output, print, </a:t>
            </a:r>
            <a:br>
              <a:rPr lang="en-US" dirty="0"/>
            </a:br>
            <a:r>
              <a:rPr lang="en-US" dirty="0"/>
              <a:t>file-report-template, summary-report-template, report-template-include-</a:t>
            </a:r>
            <a:r>
              <a:rPr lang="en-US" dirty="0" err="1"/>
              <a:t>dir</a:t>
            </a:r>
            <a:br>
              <a:rPr lang="en-US" dirty="0"/>
            </a:br>
            <a:r>
              <a:rPr lang="en-US" dirty="0" err="1"/>
              <a:t>drf</a:t>
            </a:r>
            <a:r>
              <a:rPr lang="en-US" dirty="0"/>
              <a:t>-file, </a:t>
            </a:r>
            <a:r>
              <a:rPr lang="en-US" dirty="0" err="1"/>
              <a:t>drf</a:t>
            </a:r>
            <a:r>
              <a:rPr lang="en-US" dirty="0"/>
              <a:t>-name, </a:t>
            </a:r>
            <a:br>
              <a:rPr lang="en-US" dirty="0"/>
            </a:br>
            <a:r>
              <a:rPr lang="en-US" dirty="0"/>
              <a:t>distance, </a:t>
            </a:r>
            <a:br>
              <a:rPr lang="en-US" dirty="0"/>
            </a:br>
            <a:r>
              <a:rPr lang="en-US" dirty="0"/>
              <a:t>use-</a:t>
            </a:r>
            <a:r>
              <a:rPr lang="en-US" dirty="0" err="1"/>
              <a:t>bq</a:t>
            </a:r>
            <a:endParaRPr lang="en-US" dirty="0"/>
          </a:p>
          <a:p>
            <a:r>
              <a:rPr lang="en-US" dirty="0"/>
              <a:t>The more notable options will be explained in the next few slides</a:t>
            </a:r>
          </a:p>
        </p:txBody>
      </p:sp>
      <p:sp>
        <p:nvSpPr>
          <p:cNvPr id="4" name="Slide Number Placeholder 3">
            <a:extLst>
              <a:ext uri="{FF2B5EF4-FFF2-40B4-BE49-F238E27FC236}">
                <a16:creationId xmlns:a16="http://schemas.microsoft.com/office/drawing/2014/main" id="{9E89BA61-FE8B-9CA4-3977-9F6533BFA0C1}"/>
              </a:ext>
            </a:extLst>
          </p:cNvPr>
          <p:cNvSpPr>
            <a:spLocks noGrp="1"/>
          </p:cNvSpPr>
          <p:nvPr>
            <p:ph type="sldNum" sz="quarter" idx="4"/>
          </p:nvPr>
        </p:nvSpPr>
        <p:spPr/>
        <p:txBody>
          <a:bodyPr/>
          <a:lstStyle/>
          <a:p>
            <a:fld id="{6FB6B91F-BB11-E946-B7F6-1372EDB8DEC1}" type="slidenum">
              <a:rPr lang="en-US" smtClean="0"/>
              <a:pPr/>
              <a:t>24</a:t>
            </a:fld>
            <a:endParaRPr lang="en-US" dirty="0"/>
          </a:p>
        </p:txBody>
      </p:sp>
    </p:spTree>
    <p:extLst>
      <p:ext uri="{BB962C8B-B14F-4D97-AF65-F5344CB8AC3E}">
        <p14:creationId xmlns:p14="http://schemas.microsoft.com/office/powerpoint/2010/main" val="3972143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86F03-B394-5710-275F-1E6D0818760A}"/>
              </a:ext>
            </a:extLst>
          </p:cNvPr>
          <p:cNvSpPr>
            <a:spLocks noGrp="1"/>
          </p:cNvSpPr>
          <p:nvPr>
            <p:ph type="title"/>
          </p:nvPr>
        </p:nvSpPr>
        <p:spPr/>
        <p:txBody>
          <a:bodyPr/>
          <a:lstStyle/>
          <a:p>
            <a:r>
              <a:rPr lang="en-US" dirty="0"/>
              <a:t>Command Line Options – Peak Thresholds</a:t>
            </a:r>
          </a:p>
        </p:txBody>
      </p:sp>
      <p:sp>
        <p:nvSpPr>
          <p:cNvPr id="3" name="Content Placeholder 2">
            <a:extLst>
              <a:ext uri="{FF2B5EF4-FFF2-40B4-BE49-F238E27FC236}">
                <a16:creationId xmlns:a16="http://schemas.microsoft.com/office/drawing/2014/main" id="{91AC527F-B957-734D-1D63-8ACBC9E82664}"/>
              </a:ext>
            </a:extLst>
          </p:cNvPr>
          <p:cNvSpPr>
            <a:spLocks noGrp="1"/>
          </p:cNvSpPr>
          <p:nvPr>
            <p:ph idx="1"/>
          </p:nvPr>
        </p:nvSpPr>
        <p:spPr>
          <a:xfrm>
            <a:off x="352326" y="4587422"/>
            <a:ext cx="11239500" cy="2313904"/>
          </a:xfrm>
        </p:spPr>
        <p:txBody>
          <a:bodyPr>
            <a:normAutofit fontScale="92500" lnSpcReduction="20000"/>
          </a:bodyPr>
          <a:lstStyle/>
          <a:p>
            <a:r>
              <a:rPr lang="en-US" dirty="0"/>
              <a:t>By default, </a:t>
            </a:r>
            <a:r>
              <a:rPr lang="en-US" dirty="0" err="1"/>
              <a:t>InterSpec</a:t>
            </a:r>
            <a:r>
              <a:rPr lang="en-US" dirty="0"/>
              <a:t> requires peaks to be </a:t>
            </a:r>
            <a:r>
              <a:rPr lang="en-US" i="1" dirty="0"/>
              <a:t>something like</a:t>
            </a:r>
            <a:r>
              <a:rPr lang="en-US" dirty="0"/>
              <a:t> 2 sigma significant, and to match the data better than just a continuum, but we can adjust these settings</a:t>
            </a:r>
          </a:p>
          <a:p>
            <a:r>
              <a:rPr lang="en-US" dirty="0">
                <a:latin typeface="American Typewriter" panose="02090604020004020304" pitchFamily="18" charset="77"/>
              </a:rPr>
              <a:t>--peak-stat-threshold</a:t>
            </a:r>
          </a:p>
          <a:p>
            <a:pPr lvl="1"/>
            <a:r>
              <a:rPr lang="en-US" dirty="0"/>
              <a:t>This is roughly stat significance improvement over just a flat continuum – but if you think of it as number of sigma significant the peak is, it is close-enough</a:t>
            </a:r>
          </a:p>
          <a:p>
            <a:r>
              <a:rPr lang="en-US" dirty="0"/>
              <a:t>--</a:t>
            </a:r>
            <a:r>
              <a:rPr lang="en-US" dirty="0">
                <a:latin typeface="American Typewriter" panose="02090604020004020304" pitchFamily="18" charset="77"/>
              </a:rPr>
              <a:t>peak-shape-threshold</a:t>
            </a:r>
            <a:endParaRPr lang="en-US" dirty="0"/>
          </a:p>
          <a:p>
            <a:pPr lvl="1"/>
            <a:r>
              <a:rPr lang="en-US" dirty="0"/>
              <a:t>Ratio of null-hypothesis χ</a:t>
            </a:r>
            <a:r>
              <a:rPr lang="en-US" baseline="30000" dirty="0"/>
              <a:t>2</a:t>
            </a:r>
            <a:r>
              <a:rPr lang="en-US" dirty="0"/>
              <a:t> (i.e., continuum only) to χ</a:t>
            </a:r>
            <a:r>
              <a:rPr lang="en-US" baseline="30000" dirty="0"/>
              <a:t>2 </a:t>
            </a:r>
            <a:r>
              <a:rPr lang="en-US" dirty="0"/>
              <a:t> of continuum + Gaussian</a:t>
            </a:r>
          </a:p>
        </p:txBody>
      </p:sp>
      <p:sp>
        <p:nvSpPr>
          <p:cNvPr id="4" name="Slide Number Placeholder 3">
            <a:extLst>
              <a:ext uri="{FF2B5EF4-FFF2-40B4-BE49-F238E27FC236}">
                <a16:creationId xmlns:a16="http://schemas.microsoft.com/office/drawing/2014/main" id="{B8806AD0-7763-FCC6-440A-34EF236E8808}"/>
              </a:ext>
            </a:extLst>
          </p:cNvPr>
          <p:cNvSpPr>
            <a:spLocks noGrp="1"/>
          </p:cNvSpPr>
          <p:nvPr>
            <p:ph type="sldNum" sz="quarter" idx="4"/>
          </p:nvPr>
        </p:nvSpPr>
        <p:spPr/>
        <p:txBody>
          <a:bodyPr/>
          <a:lstStyle/>
          <a:p>
            <a:fld id="{6FB6B91F-BB11-E946-B7F6-1372EDB8DEC1}" type="slidenum">
              <a:rPr lang="en-US" smtClean="0"/>
              <a:pPr/>
              <a:t>25</a:t>
            </a:fld>
            <a:endParaRPr lang="en-US" dirty="0"/>
          </a:p>
        </p:txBody>
      </p:sp>
      <p:pic>
        <p:nvPicPr>
          <p:cNvPr id="7" name="Picture 6">
            <a:extLst>
              <a:ext uri="{FF2B5EF4-FFF2-40B4-BE49-F238E27FC236}">
                <a16:creationId xmlns:a16="http://schemas.microsoft.com/office/drawing/2014/main" id="{2673AEF3-AE11-0E2F-06EC-53FE5EAD3A49}"/>
              </a:ext>
            </a:extLst>
          </p:cNvPr>
          <p:cNvPicPr>
            <a:picLocks noChangeAspect="1"/>
          </p:cNvPicPr>
          <p:nvPr/>
        </p:nvPicPr>
        <p:blipFill>
          <a:blip r:embed="rId2"/>
          <a:stretch>
            <a:fillRect/>
          </a:stretch>
        </p:blipFill>
        <p:spPr>
          <a:xfrm>
            <a:off x="2607702" y="2971441"/>
            <a:ext cx="7772400" cy="1575368"/>
          </a:xfrm>
          <a:prstGeom prst="rect">
            <a:avLst/>
          </a:prstGeom>
        </p:spPr>
      </p:pic>
      <p:sp>
        <p:nvSpPr>
          <p:cNvPr id="11" name="Right Arrow 10">
            <a:extLst>
              <a:ext uri="{FF2B5EF4-FFF2-40B4-BE49-F238E27FC236}">
                <a16:creationId xmlns:a16="http://schemas.microsoft.com/office/drawing/2014/main" id="{4ED918F1-FDC6-DF32-3E2D-F23D87101FBC}"/>
              </a:ext>
            </a:extLst>
          </p:cNvPr>
          <p:cNvSpPr/>
          <p:nvPr/>
        </p:nvSpPr>
        <p:spPr>
          <a:xfrm>
            <a:off x="5464598" y="1580306"/>
            <a:ext cx="856526" cy="37038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9EB1AF4-56AB-7A2D-9D62-19DB7621F895}"/>
              </a:ext>
            </a:extLst>
          </p:cNvPr>
          <p:cNvPicPr>
            <a:picLocks noChangeAspect="1"/>
          </p:cNvPicPr>
          <p:nvPr/>
        </p:nvPicPr>
        <p:blipFill>
          <a:blip r:embed="rId3"/>
          <a:stretch>
            <a:fillRect/>
          </a:stretch>
        </p:blipFill>
        <p:spPr>
          <a:xfrm>
            <a:off x="6620909" y="1059224"/>
            <a:ext cx="4804140" cy="1365205"/>
          </a:xfrm>
          <a:prstGeom prst="rect">
            <a:avLst/>
          </a:prstGeom>
        </p:spPr>
      </p:pic>
      <p:pic>
        <p:nvPicPr>
          <p:cNvPr id="6" name="Picture 5">
            <a:extLst>
              <a:ext uri="{FF2B5EF4-FFF2-40B4-BE49-F238E27FC236}">
                <a16:creationId xmlns:a16="http://schemas.microsoft.com/office/drawing/2014/main" id="{9FF1C05D-8F79-74A9-8733-D0F8C2AFB08C}"/>
              </a:ext>
            </a:extLst>
          </p:cNvPr>
          <p:cNvPicPr>
            <a:picLocks noChangeAspect="1"/>
          </p:cNvPicPr>
          <p:nvPr/>
        </p:nvPicPr>
        <p:blipFill>
          <a:blip r:embed="rId4"/>
          <a:stretch>
            <a:fillRect/>
          </a:stretch>
        </p:blipFill>
        <p:spPr>
          <a:xfrm>
            <a:off x="352326" y="1188562"/>
            <a:ext cx="4804140" cy="1322632"/>
          </a:xfrm>
          <a:prstGeom prst="rect">
            <a:avLst/>
          </a:prstGeom>
        </p:spPr>
      </p:pic>
      <p:pic>
        <p:nvPicPr>
          <p:cNvPr id="8" name="Picture 7">
            <a:extLst>
              <a:ext uri="{FF2B5EF4-FFF2-40B4-BE49-F238E27FC236}">
                <a16:creationId xmlns:a16="http://schemas.microsoft.com/office/drawing/2014/main" id="{DF7DA0E0-2B37-3B65-C0A6-D1DD44528E0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9363" y="892598"/>
            <a:ext cx="2771531" cy="312398"/>
          </a:xfrm>
          <a:prstGeom prst="rect">
            <a:avLst/>
          </a:prstGeom>
        </p:spPr>
      </p:pic>
      <p:pic>
        <p:nvPicPr>
          <p:cNvPr id="16" name="Picture 15">
            <a:extLst>
              <a:ext uri="{FF2B5EF4-FFF2-40B4-BE49-F238E27FC236}">
                <a16:creationId xmlns:a16="http://schemas.microsoft.com/office/drawing/2014/main" id="{6871CA5B-3F81-206E-4BB5-A7EFA276B06A}"/>
              </a:ext>
            </a:extLst>
          </p:cNvPr>
          <p:cNvPicPr>
            <a:picLocks noChangeAspect="1"/>
          </p:cNvPicPr>
          <p:nvPr/>
        </p:nvPicPr>
        <p:blipFill>
          <a:blip r:embed="rId6"/>
          <a:stretch>
            <a:fillRect/>
          </a:stretch>
        </p:blipFill>
        <p:spPr>
          <a:xfrm>
            <a:off x="3065166" y="860741"/>
            <a:ext cx="3428736" cy="376111"/>
          </a:xfrm>
          <a:prstGeom prst="rect">
            <a:avLst/>
          </a:prstGeom>
        </p:spPr>
      </p:pic>
      <p:sp>
        <p:nvSpPr>
          <p:cNvPr id="17" name="Oval 16">
            <a:extLst>
              <a:ext uri="{FF2B5EF4-FFF2-40B4-BE49-F238E27FC236}">
                <a16:creationId xmlns:a16="http://schemas.microsoft.com/office/drawing/2014/main" id="{9B02A75A-79EF-EBBC-D2B1-06B94ECB3D3A}"/>
              </a:ext>
            </a:extLst>
          </p:cNvPr>
          <p:cNvSpPr/>
          <p:nvPr/>
        </p:nvSpPr>
        <p:spPr>
          <a:xfrm>
            <a:off x="2515054" y="1443989"/>
            <a:ext cx="573558" cy="945271"/>
          </a:xfrm>
          <a:prstGeom prst="ellipse">
            <a:avLst/>
          </a:prstGeom>
          <a:noFill/>
          <a:ln w="539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45C0A727-CB1E-EFD5-AE25-E4FCABED167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972524" y="1360220"/>
            <a:ext cx="1584881" cy="207626"/>
          </a:xfrm>
          <a:prstGeom prst="rect">
            <a:avLst/>
          </a:prstGeom>
        </p:spPr>
      </p:pic>
      <p:pic>
        <p:nvPicPr>
          <p:cNvPr id="19" name="Picture 18">
            <a:extLst>
              <a:ext uri="{FF2B5EF4-FFF2-40B4-BE49-F238E27FC236}">
                <a16:creationId xmlns:a16="http://schemas.microsoft.com/office/drawing/2014/main" id="{AEBB31A4-A8C5-F6D9-74A8-C2753A4B05A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959815" y="1963155"/>
            <a:ext cx="1661094" cy="178683"/>
          </a:xfrm>
          <a:prstGeom prst="rect">
            <a:avLst/>
          </a:prstGeom>
        </p:spPr>
      </p:pic>
      <p:sp>
        <p:nvSpPr>
          <p:cNvPr id="20" name="TextBox 19">
            <a:extLst>
              <a:ext uri="{FF2B5EF4-FFF2-40B4-BE49-F238E27FC236}">
                <a16:creationId xmlns:a16="http://schemas.microsoft.com/office/drawing/2014/main" id="{6D95230A-B2B9-363A-3A90-1F26047F0769}"/>
              </a:ext>
            </a:extLst>
          </p:cNvPr>
          <p:cNvSpPr txBox="1"/>
          <p:nvPr/>
        </p:nvSpPr>
        <p:spPr>
          <a:xfrm>
            <a:off x="504093" y="2485293"/>
            <a:ext cx="11026188" cy="369332"/>
          </a:xfrm>
          <a:prstGeom prst="rect">
            <a:avLst/>
          </a:prstGeom>
          <a:noFill/>
        </p:spPr>
        <p:txBody>
          <a:bodyPr wrap="square" rtlCol="0">
            <a:spAutoFit/>
          </a:bodyPr>
          <a:lstStyle/>
          <a:p>
            <a:pPr algn="l">
              <a:spcBef>
                <a:spcPts val="1000"/>
              </a:spcBef>
              <a:spcAft>
                <a:spcPts val="600"/>
              </a:spcAft>
            </a:pPr>
            <a:r>
              <a:rPr lang="en-US" dirty="0"/>
              <a:t>The default peak threshold settings cause the 2754 keV Na24 peak of “location 5” file to not be fit</a:t>
            </a:r>
          </a:p>
        </p:txBody>
      </p:sp>
    </p:spTree>
    <p:extLst>
      <p:ext uri="{BB962C8B-B14F-4D97-AF65-F5344CB8AC3E}">
        <p14:creationId xmlns:p14="http://schemas.microsoft.com/office/powerpoint/2010/main" val="1634513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D89F-A73D-7623-D4DE-A09B4EB3E253}"/>
              </a:ext>
            </a:extLst>
          </p:cNvPr>
          <p:cNvSpPr>
            <a:spLocks noGrp="1"/>
          </p:cNvSpPr>
          <p:nvPr>
            <p:ph type="title"/>
          </p:nvPr>
        </p:nvSpPr>
        <p:spPr/>
        <p:txBody>
          <a:bodyPr/>
          <a:lstStyle/>
          <a:p>
            <a:r>
              <a:rPr lang="en-US" dirty="0"/>
              <a:t>Command Line Options – More Useful Options</a:t>
            </a:r>
          </a:p>
        </p:txBody>
      </p:sp>
      <p:sp>
        <p:nvSpPr>
          <p:cNvPr id="3" name="Content Placeholder 2">
            <a:extLst>
              <a:ext uri="{FF2B5EF4-FFF2-40B4-BE49-F238E27FC236}">
                <a16:creationId xmlns:a16="http://schemas.microsoft.com/office/drawing/2014/main" id="{624BBA3E-857B-79C8-AEA0-F83074A7C4DC}"/>
              </a:ext>
            </a:extLst>
          </p:cNvPr>
          <p:cNvSpPr>
            <a:spLocks noGrp="1"/>
          </p:cNvSpPr>
          <p:nvPr>
            <p:ph idx="1"/>
          </p:nvPr>
        </p:nvSpPr>
        <p:spPr>
          <a:xfrm>
            <a:off x="352326" y="996463"/>
            <a:ext cx="11239500" cy="5861538"/>
          </a:xfrm>
        </p:spPr>
        <p:txBody>
          <a:bodyPr>
            <a:normAutofit fontScale="85000" lnSpcReduction="20000"/>
          </a:bodyPr>
          <a:lstStyle/>
          <a:p>
            <a:r>
              <a:rPr lang="en-US" dirty="0">
                <a:latin typeface="American Typewriter" panose="02090604020004020304" pitchFamily="18" charset="77"/>
              </a:rPr>
              <a:t>--overwrite-output-files</a:t>
            </a:r>
          </a:p>
          <a:p>
            <a:pPr lvl="1"/>
            <a:r>
              <a:rPr lang="en-US" dirty="0"/>
              <a:t>By default the output files wont be overwritten, if you run the analysis again, this option lets you overwrite them, in case you are running many times</a:t>
            </a:r>
          </a:p>
          <a:p>
            <a:r>
              <a:rPr lang="en-US" dirty="0">
                <a:latin typeface="American Typewriter" panose="02090604020004020304" pitchFamily="18" charset="77"/>
              </a:rPr>
              <a:t>--peak-csv-output</a:t>
            </a:r>
          </a:p>
          <a:p>
            <a:pPr lvl="1"/>
            <a:r>
              <a:rPr lang="en-US" dirty="0"/>
              <a:t>Write CSVs of the peaks fit for each input file – these are same CSV file you can download from the “Peak Manager” tab, or that can be saved from Peak Easy</a:t>
            </a:r>
          </a:p>
          <a:p>
            <a:r>
              <a:rPr lang="en-US" dirty="0">
                <a:latin typeface="American Typewriter" panose="02090604020004020304" pitchFamily="18" charset="77"/>
              </a:rPr>
              <a:t>--write-n42-with-results</a:t>
            </a:r>
          </a:p>
          <a:p>
            <a:pPr lvl="1"/>
            <a:r>
              <a:rPr lang="en-US" dirty="0"/>
              <a:t>Will write N42 files, with the fit peaks in them, for each input file; will eventually include the Act/Shield Fit setup</a:t>
            </a:r>
          </a:p>
          <a:p>
            <a:r>
              <a:rPr lang="en-US" dirty="0">
                <a:latin typeface="American Typewriter" panose="02090604020004020304" pitchFamily="18" charset="77"/>
              </a:rPr>
              <a:t>--use-exemplar-energy-</a:t>
            </a:r>
            <a:r>
              <a:rPr lang="en-US" dirty="0" err="1">
                <a:latin typeface="American Typewriter" panose="02090604020004020304" pitchFamily="18" charset="77"/>
              </a:rPr>
              <a:t>cal</a:t>
            </a:r>
            <a:r>
              <a:rPr lang="en-US" dirty="0"/>
              <a:t>, </a:t>
            </a:r>
            <a:r>
              <a:rPr lang="en-US" dirty="0">
                <a:latin typeface="American Typewriter" panose="02090604020004020304" pitchFamily="18" charset="77"/>
              </a:rPr>
              <a:t>--use-exemplar-energy-</a:t>
            </a:r>
            <a:r>
              <a:rPr lang="en-US" dirty="0" err="1">
                <a:latin typeface="American Typewriter" panose="02090604020004020304" pitchFamily="18" charset="77"/>
              </a:rPr>
              <a:t>cal</a:t>
            </a:r>
            <a:r>
              <a:rPr lang="en-US" dirty="0">
                <a:latin typeface="American Typewriter" panose="02090604020004020304" pitchFamily="18" charset="77"/>
              </a:rPr>
              <a:t>-for-background</a:t>
            </a:r>
          </a:p>
          <a:p>
            <a:pPr lvl="1"/>
            <a:r>
              <a:rPr lang="en-US" dirty="0"/>
              <a:t>Use the exemplars energy calibration for the input foreground, and/or background</a:t>
            </a:r>
          </a:p>
          <a:p>
            <a:r>
              <a:rPr lang="en-US" dirty="0">
                <a:latin typeface="American Typewriter" panose="02090604020004020304" pitchFamily="18" charset="77"/>
              </a:rPr>
              <a:t>--refit-energy-</a:t>
            </a:r>
            <a:r>
              <a:rPr lang="en-US" dirty="0" err="1">
                <a:latin typeface="American Typewriter" panose="02090604020004020304" pitchFamily="18" charset="77"/>
              </a:rPr>
              <a:t>cal</a:t>
            </a:r>
            <a:endParaRPr lang="en-US" dirty="0">
              <a:latin typeface="American Typewriter" panose="02090604020004020304" pitchFamily="18" charset="77"/>
            </a:endParaRPr>
          </a:p>
          <a:p>
            <a:pPr lvl="1"/>
            <a:r>
              <a:rPr lang="en-US" dirty="0"/>
              <a:t>If specified, after fitting peaks (and if specified using exemplar energy </a:t>
            </a:r>
            <a:r>
              <a:rPr lang="en-US" dirty="0" err="1"/>
              <a:t>cal</a:t>
            </a:r>
            <a:r>
              <a:rPr lang="en-US" dirty="0"/>
              <a:t>), will fit the energy calibration coefficients - will then re-fit the peaks.  Useful for small energy </a:t>
            </a:r>
            <a:r>
              <a:rPr lang="en-US" dirty="0" err="1"/>
              <a:t>cal</a:t>
            </a:r>
            <a:r>
              <a:rPr lang="en-US" dirty="0"/>
              <a:t> drifts during measurements, because the ROIs are defined by energy, so this helps in getting consistent ROI extents</a:t>
            </a:r>
          </a:p>
          <a:p>
            <a:r>
              <a:rPr lang="en-US" dirty="0">
                <a:latin typeface="American Typewriter" panose="02090604020004020304" pitchFamily="18" charset="77"/>
              </a:rPr>
              <a:t>--back-sub-file</a:t>
            </a:r>
            <a:r>
              <a:rPr lang="en-US" dirty="0"/>
              <a:t>, </a:t>
            </a:r>
            <a:r>
              <a:rPr lang="en-US" dirty="0">
                <a:latin typeface="American Typewriter" panose="02090604020004020304" pitchFamily="18" charset="77"/>
              </a:rPr>
              <a:t>--hard-background-subtract</a:t>
            </a:r>
          </a:p>
          <a:p>
            <a:pPr lvl="1"/>
            <a:r>
              <a:rPr lang="en-US" dirty="0"/>
              <a:t>If signal peaks overlap background peaks, you can account for this by specifying a background spectrum file.  By default </a:t>
            </a:r>
            <a:r>
              <a:rPr lang="en-US" dirty="0" err="1"/>
              <a:t>InterSpec</a:t>
            </a:r>
            <a:r>
              <a:rPr lang="en-US" dirty="0"/>
              <a:t> will try to fit peaks in the background,  and then do a peak-by-peak subtraction, unless you specify a “hard” background subtraction, then the background will be subtracted on a channel-by-channel basis</a:t>
            </a:r>
          </a:p>
        </p:txBody>
      </p:sp>
      <p:sp>
        <p:nvSpPr>
          <p:cNvPr id="4" name="Slide Number Placeholder 3">
            <a:extLst>
              <a:ext uri="{FF2B5EF4-FFF2-40B4-BE49-F238E27FC236}">
                <a16:creationId xmlns:a16="http://schemas.microsoft.com/office/drawing/2014/main" id="{0442D3E6-6234-8801-0521-3648F4BC41C1}"/>
              </a:ext>
            </a:extLst>
          </p:cNvPr>
          <p:cNvSpPr>
            <a:spLocks noGrp="1"/>
          </p:cNvSpPr>
          <p:nvPr>
            <p:ph type="sldNum" sz="quarter" idx="4"/>
          </p:nvPr>
        </p:nvSpPr>
        <p:spPr/>
        <p:txBody>
          <a:bodyPr/>
          <a:lstStyle/>
          <a:p>
            <a:fld id="{6FB6B91F-BB11-E946-B7F6-1372EDB8DEC1}" type="slidenum">
              <a:rPr lang="en-US" smtClean="0"/>
              <a:pPr/>
              <a:t>26</a:t>
            </a:fld>
            <a:endParaRPr lang="en-US" dirty="0"/>
          </a:p>
        </p:txBody>
      </p:sp>
    </p:spTree>
    <p:extLst>
      <p:ext uri="{BB962C8B-B14F-4D97-AF65-F5344CB8AC3E}">
        <p14:creationId xmlns:p14="http://schemas.microsoft.com/office/powerpoint/2010/main" val="1080428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8918A-C33B-DEF6-FC65-6FC0DBCF8C69}"/>
              </a:ext>
            </a:extLst>
          </p:cNvPr>
          <p:cNvSpPr>
            <a:spLocks noGrp="1"/>
          </p:cNvSpPr>
          <p:nvPr>
            <p:ph type="title"/>
          </p:nvPr>
        </p:nvSpPr>
        <p:spPr/>
        <p:txBody>
          <a:bodyPr/>
          <a:lstStyle/>
          <a:p>
            <a:r>
              <a:rPr lang="en-US" dirty="0"/>
              <a:t>Using a INI file to Specify command-line arguments</a:t>
            </a:r>
          </a:p>
        </p:txBody>
      </p:sp>
      <p:sp>
        <p:nvSpPr>
          <p:cNvPr id="3" name="Content Placeholder 2">
            <a:extLst>
              <a:ext uri="{FF2B5EF4-FFF2-40B4-BE49-F238E27FC236}">
                <a16:creationId xmlns:a16="http://schemas.microsoft.com/office/drawing/2014/main" id="{63CB3F1F-F0F7-78B4-26F1-1248757A8AF0}"/>
              </a:ext>
            </a:extLst>
          </p:cNvPr>
          <p:cNvSpPr>
            <a:spLocks noGrp="1"/>
          </p:cNvSpPr>
          <p:nvPr>
            <p:ph idx="1"/>
          </p:nvPr>
        </p:nvSpPr>
        <p:spPr>
          <a:xfrm>
            <a:off x="352326" y="914400"/>
            <a:ext cx="6407290" cy="5049811"/>
          </a:xfrm>
        </p:spPr>
        <p:txBody>
          <a:bodyPr>
            <a:normAutofit lnSpcReduction="10000"/>
          </a:bodyPr>
          <a:lstStyle/>
          <a:p>
            <a:r>
              <a:rPr lang="en-US" dirty="0"/>
              <a:t>Typing everything can be tedious, so you can instead use a combination of a INI file, and command-line options</a:t>
            </a:r>
          </a:p>
          <a:p>
            <a:r>
              <a:rPr lang="en-US" dirty="0"/>
              <a:t>Any option specified in the INI file, will be overruled if the option is specified on the command-line</a:t>
            </a:r>
          </a:p>
          <a:p>
            <a:r>
              <a:rPr lang="en-US" dirty="0"/>
              <a:t>If you save this file as “</a:t>
            </a:r>
            <a:r>
              <a:rPr lang="en-US" dirty="0" err="1">
                <a:latin typeface="American Typewriter" panose="02090604020004020304" pitchFamily="18" charset="77"/>
              </a:rPr>
              <a:t>InterSpec_batch.ini</a:t>
            </a:r>
            <a:r>
              <a:rPr lang="en-US" dirty="0"/>
              <a:t>” in your current working directory, it will automatically be used.</a:t>
            </a:r>
            <a:br>
              <a:rPr lang="en-US" dirty="0"/>
            </a:br>
            <a:r>
              <a:rPr lang="en-US" dirty="0"/>
              <a:t>Or you can specify the INI file explicitly like:</a:t>
            </a:r>
            <a:br>
              <a:rPr lang="en-US" dirty="0"/>
            </a:br>
            <a:r>
              <a:rPr lang="en-US" dirty="0"/>
              <a:t>“</a:t>
            </a:r>
            <a:r>
              <a:rPr lang="en-US" sz="1600" dirty="0" err="1">
                <a:latin typeface="American Typewriter" panose="02090604020004020304" pitchFamily="18" charset="77"/>
              </a:rPr>
              <a:t>InterSpec_batch.exe</a:t>
            </a:r>
            <a:r>
              <a:rPr lang="en-US" sz="1600" dirty="0">
                <a:latin typeface="American Typewriter" panose="02090604020004020304" pitchFamily="18" charset="77"/>
              </a:rPr>
              <a:t> --batch-act-fit --</a:t>
            </a:r>
            <a:r>
              <a:rPr lang="en-US" sz="1600" dirty="0" err="1">
                <a:latin typeface="American Typewriter" panose="02090604020004020304" pitchFamily="18" charset="77"/>
              </a:rPr>
              <a:t>ini</a:t>
            </a:r>
            <a:r>
              <a:rPr lang="en-US" sz="1600" dirty="0">
                <a:latin typeface="American Typewriter" panose="02090604020004020304" pitchFamily="18" charset="77"/>
              </a:rPr>
              <a:t>-file </a:t>
            </a:r>
            <a:r>
              <a:rPr lang="en-US" sz="1600" dirty="0" err="1">
                <a:latin typeface="American Typewriter" panose="02090604020004020304" pitchFamily="18" charset="77"/>
              </a:rPr>
              <a:t>config.ini</a:t>
            </a:r>
            <a:r>
              <a:rPr lang="en-US" sz="1600" dirty="0">
                <a:latin typeface="American Typewriter" panose="02090604020004020304" pitchFamily="18" charset="77"/>
              </a:rPr>
              <a:t> …</a:t>
            </a:r>
            <a:r>
              <a:rPr lang="en-US" dirty="0"/>
              <a:t>”</a:t>
            </a:r>
          </a:p>
          <a:p>
            <a:pPr lvl="1"/>
            <a:r>
              <a:rPr lang="en-US" dirty="0"/>
              <a:t>You still need to specify “</a:t>
            </a:r>
            <a:r>
              <a:rPr lang="en-US" dirty="0">
                <a:latin typeface="American Typewriter" panose="02090604020004020304" pitchFamily="18" charset="77"/>
              </a:rPr>
              <a:t>--batch-act-fit</a:t>
            </a:r>
            <a:r>
              <a:rPr lang="en-US" dirty="0"/>
              <a:t>” on the command-line</a:t>
            </a:r>
          </a:p>
          <a:p>
            <a:pPr lvl="1"/>
            <a:r>
              <a:rPr lang="en-US" dirty="0"/>
              <a:t>You also probably want to specify “--input-file” on the command line, so you can use wildcard (*) to list many files easily</a:t>
            </a:r>
          </a:p>
        </p:txBody>
      </p:sp>
      <p:sp>
        <p:nvSpPr>
          <p:cNvPr id="4" name="Slide Number Placeholder 3">
            <a:extLst>
              <a:ext uri="{FF2B5EF4-FFF2-40B4-BE49-F238E27FC236}">
                <a16:creationId xmlns:a16="http://schemas.microsoft.com/office/drawing/2014/main" id="{EDD52F90-B0BB-32A7-804A-E91E3C2EB41A}"/>
              </a:ext>
            </a:extLst>
          </p:cNvPr>
          <p:cNvSpPr>
            <a:spLocks noGrp="1"/>
          </p:cNvSpPr>
          <p:nvPr>
            <p:ph type="sldNum" sz="quarter" idx="4"/>
          </p:nvPr>
        </p:nvSpPr>
        <p:spPr/>
        <p:txBody>
          <a:bodyPr/>
          <a:lstStyle/>
          <a:p>
            <a:fld id="{6FB6B91F-BB11-E946-B7F6-1372EDB8DEC1}" type="slidenum">
              <a:rPr lang="en-US" smtClean="0"/>
              <a:pPr/>
              <a:t>27</a:t>
            </a:fld>
            <a:endParaRPr lang="en-US" dirty="0"/>
          </a:p>
        </p:txBody>
      </p:sp>
      <p:sp>
        <p:nvSpPr>
          <p:cNvPr id="6" name="TextBox 5">
            <a:extLst>
              <a:ext uri="{FF2B5EF4-FFF2-40B4-BE49-F238E27FC236}">
                <a16:creationId xmlns:a16="http://schemas.microsoft.com/office/drawing/2014/main" id="{4E3C4B9E-6019-9BB4-4A83-5545F9786D0C}"/>
              </a:ext>
            </a:extLst>
          </p:cNvPr>
          <p:cNvSpPr txBox="1"/>
          <p:nvPr/>
        </p:nvSpPr>
        <p:spPr>
          <a:xfrm>
            <a:off x="7836061" y="6379081"/>
            <a:ext cx="3485711" cy="369332"/>
          </a:xfrm>
          <a:prstGeom prst="rect">
            <a:avLst/>
          </a:prstGeom>
          <a:noFill/>
        </p:spPr>
        <p:txBody>
          <a:bodyPr wrap="square" rtlCol="0">
            <a:spAutoFit/>
          </a:bodyPr>
          <a:lstStyle/>
          <a:p>
            <a:pPr algn="l">
              <a:spcBef>
                <a:spcPts val="1000"/>
              </a:spcBef>
              <a:spcAft>
                <a:spcPts val="600"/>
              </a:spcAft>
            </a:pPr>
            <a:r>
              <a:rPr lang="en-US" dirty="0"/>
              <a:t>Example </a:t>
            </a:r>
            <a:r>
              <a:rPr lang="en-US" dirty="0" err="1"/>
              <a:t>config.ini</a:t>
            </a:r>
            <a:r>
              <a:rPr lang="en-US" dirty="0"/>
              <a:t> file contents</a:t>
            </a:r>
          </a:p>
        </p:txBody>
      </p:sp>
      <p:pic>
        <p:nvPicPr>
          <p:cNvPr id="8" name="Picture 7">
            <a:extLst>
              <a:ext uri="{FF2B5EF4-FFF2-40B4-BE49-F238E27FC236}">
                <a16:creationId xmlns:a16="http://schemas.microsoft.com/office/drawing/2014/main" id="{852BE407-A06C-5410-C2A4-23772298236B}"/>
              </a:ext>
            </a:extLst>
          </p:cNvPr>
          <p:cNvPicPr>
            <a:picLocks noChangeAspect="1"/>
          </p:cNvPicPr>
          <p:nvPr/>
        </p:nvPicPr>
        <p:blipFill>
          <a:blip r:embed="rId2"/>
          <a:stretch>
            <a:fillRect/>
          </a:stretch>
        </p:blipFill>
        <p:spPr>
          <a:xfrm>
            <a:off x="6982336" y="888806"/>
            <a:ext cx="4857338" cy="5411165"/>
          </a:xfrm>
          <a:prstGeom prst="rect">
            <a:avLst/>
          </a:prstGeom>
        </p:spPr>
      </p:pic>
      <p:sp>
        <p:nvSpPr>
          <p:cNvPr id="9" name="TextBox 8">
            <a:extLst>
              <a:ext uri="{FF2B5EF4-FFF2-40B4-BE49-F238E27FC236}">
                <a16:creationId xmlns:a16="http://schemas.microsoft.com/office/drawing/2014/main" id="{075A33A2-FB62-AB72-2D36-98ADEE0C7663}"/>
              </a:ext>
            </a:extLst>
          </p:cNvPr>
          <p:cNvSpPr txBox="1"/>
          <p:nvPr/>
        </p:nvSpPr>
        <p:spPr>
          <a:xfrm>
            <a:off x="196769" y="6009749"/>
            <a:ext cx="7002683" cy="851515"/>
          </a:xfrm>
          <a:prstGeom prst="rect">
            <a:avLst/>
          </a:prstGeom>
          <a:noFill/>
        </p:spPr>
        <p:txBody>
          <a:bodyPr wrap="square" rtlCol="0">
            <a:spAutoFit/>
          </a:bodyPr>
          <a:lstStyle/>
          <a:p>
            <a:pPr algn="l">
              <a:spcBef>
                <a:spcPts val="1000"/>
              </a:spcBef>
              <a:spcAft>
                <a:spcPts val="600"/>
              </a:spcAft>
            </a:pPr>
            <a:r>
              <a:rPr lang="en-US" dirty="0"/>
              <a:t>Using the INI file shown, the command would then be:</a:t>
            </a:r>
          </a:p>
          <a:p>
            <a:pPr algn="l">
              <a:spcBef>
                <a:spcPts val="1000"/>
              </a:spcBef>
              <a:spcAft>
                <a:spcPts val="600"/>
              </a:spcAft>
            </a:pPr>
            <a:r>
              <a:rPr lang="en-US" dirty="0"/>
              <a:t>	</a:t>
            </a:r>
            <a:r>
              <a:rPr lang="en-US" dirty="0">
                <a:latin typeface="American Typewriter" panose="02090604020004020304" pitchFamily="18" charset="77"/>
              </a:rPr>
              <a:t> </a:t>
            </a:r>
            <a:r>
              <a:rPr lang="en-US" dirty="0" err="1">
                <a:latin typeface="American Typewriter" panose="02090604020004020304" pitchFamily="18" charset="77"/>
              </a:rPr>
              <a:t>InterSpec_batch.exe</a:t>
            </a:r>
            <a:r>
              <a:rPr lang="en-US" dirty="0">
                <a:latin typeface="American Typewriter" panose="02090604020004020304" pitchFamily="18" charset="77"/>
              </a:rPr>
              <a:t> --batch-act-fit --</a:t>
            </a:r>
            <a:r>
              <a:rPr lang="en-US" dirty="0" err="1">
                <a:latin typeface="American Typewriter" panose="02090604020004020304" pitchFamily="18" charset="77"/>
              </a:rPr>
              <a:t>ini</a:t>
            </a:r>
            <a:r>
              <a:rPr lang="en-US" dirty="0">
                <a:latin typeface="American Typewriter" panose="02090604020004020304" pitchFamily="18" charset="77"/>
              </a:rPr>
              <a:t>-file </a:t>
            </a:r>
            <a:r>
              <a:rPr lang="en-US" dirty="0" err="1">
                <a:latin typeface="American Typewriter" panose="02090604020004020304" pitchFamily="18" charset="77"/>
              </a:rPr>
              <a:t>config.ini</a:t>
            </a:r>
            <a:endParaRPr lang="en-US" dirty="0">
              <a:latin typeface="American Typewriter" panose="02090604020004020304" pitchFamily="18" charset="77"/>
            </a:endParaRPr>
          </a:p>
        </p:txBody>
      </p:sp>
    </p:spTree>
    <p:extLst>
      <p:ext uri="{BB962C8B-B14F-4D97-AF65-F5344CB8AC3E}">
        <p14:creationId xmlns:p14="http://schemas.microsoft.com/office/powerpoint/2010/main" val="4137270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9ACA-F17B-E56B-A385-635E54A616C7}"/>
              </a:ext>
            </a:extLst>
          </p:cNvPr>
          <p:cNvSpPr>
            <a:spLocks noGrp="1"/>
          </p:cNvSpPr>
          <p:nvPr>
            <p:ph type="title"/>
          </p:nvPr>
        </p:nvSpPr>
        <p:spPr/>
        <p:txBody>
          <a:bodyPr/>
          <a:lstStyle/>
          <a:p>
            <a:r>
              <a:rPr lang="en-US" dirty="0"/>
              <a:t>Customizing Output reports</a:t>
            </a:r>
          </a:p>
        </p:txBody>
      </p:sp>
      <p:sp>
        <p:nvSpPr>
          <p:cNvPr id="3" name="Content Placeholder 2">
            <a:extLst>
              <a:ext uri="{FF2B5EF4-FFF2-40B4-BE49-F238E27FC236}">
                <a16:creationId xmlns:a16="http://schemas.microsoft.com/office/drawing/2014/main" id="{F8312D01-E11F-BF49-8E66-DCF55D06160F}"/>
              </a:ext>
            </a:extLst>
          </p:cNvPr>
          <p:cNvSpPr>
            <a:spLocks noGrp="1"/>
          </p:cNvSpPr>
          <p:nvPr>
            <p:ph idx="1"/>
          </p:nvPr>
        </p:nvSpPr>
        <p:spPr>
          <a:xfrm>
            <a:off x="352326" y="1225691"/>
            <a:ext cx="11239500" cy="5413135"/>
          </a:xfrm>
        </p:spPr>
        <p:txBody>
          <a:bodyPr>
            <a:normAutofit/>
          </a:bodyPr>
          <a:lstStyle/>
          <a:p>
            <a:r>
              <a:rPr lang="en-US" dirty="0"/>
              <a:t>The output of the analysis can be highly customized</a:t>
            </a:r>
          </a:p>
          <a:p>
            <a:r>
              <a:rPr lang="en-US" dirty="0" err="1"/>
              <a:t>InterSpec</a:t>
            </a:r>
            <a:r>
              <a:rPr lang="en-US" dirty="0"/>
              <a:t> uses the wonderful </a:t>
            </a:r>
            <a:r>
              <a:rPr lang="en-US" dirty="0">
                <a:solidFill>
                  <a:schemeClr val="accent3">
                    <a:lumMod val="75000"/>
                  </a:schemeClr>
                </a:solidFill>
                <a:latin typeface="American Typewriter" panose="02090604020004020304" pitchFamily="18" charset="77"/>
              </a:rPr>
              <a:t>{{</a:t>
            </a:r>
            <a:r>
              <a:rPr lang="en-US" dirty="0">
                <a:latin typeface="American Typewriter" panose="02090604020004020304" pitchFamily="18" charset="77"/>
              </a:rPr>
              <a:t> </a:t>
            </a:r>
            <a:r>
              <a:rPr lang="en-US" dirty="0" err="1">
                <a:solidFill>
                  <a:schemeClr val="accent3">
                    <a:lumMod val="50000"/>
                  </a:schemeClr>
                </a:solidFill>
                <a:latin typeface="American Typewriter" panose="02090604020004020304" pitchFamily="18" charset="77"/>
              </a:rPr>
              <a:t>inja</a:t>
            </a:r>
            <a:r>
              <a:rPr lang="en-US" dirty="0">
                <a:latin typeface="American Typewriter" panose="02090604020004020304" pitchFamily="18" charset="77"/>
              </a:rPr>
              <a:t> </a:t>
            </a:r>
            <a:r>
              <a:rPr lang="en-US" dirty="0">
                <a:solidFill>
                  <a:schemeClr val="accent3">
                    <a:lumMod val="75000"/>
                  </a:schemeClr>
                </a:solidFill>
                <a:latin typeface="American Typewriter" panose="02090604020004020304" pitchFamily="18" charset="77"/>
              </a:rPr>
              <a:t>}}</a:t>
            </a:r>
            <a:r>
              <a:rPr lang="en-US" dirty="0"/>
              <a:t> templating library to create the output files; you can specify for </a:t>
            </a:r>
            <a:r>
              <a:rPr lang="en-US" dirty="0" err="1"/>
              <a:t>InterSpec</a:t>
            </a:r>
            <a:r>
              <a:rPr lang="en-US" dirty="0"/>
              <a:t> to use a template file that you choose.</a:t>
            </a:r>
          </a:p>
          <a:p>
            <a:pPr lvl="1"/>
            <a:r>
              <a:rPr lang="en-US" dirty="0"/>
              <a:t>For example, a simple template to make a CSV of the activity, of all files could be:</a:t>
            </a:r>
          </a:p>
          <a:p>
            <a:pPr lvl="1"/>
            <a:endParaRPr lang="en-US" dirty="0"/>
          </a:p>
          <a:p>
            <a:pPr lvl="1"/>
            <a:endParaRPr lang="en-US" dirty="0"/>
          </a:p>
          <a:p>
            <a:endParaRPr lang="en-US" dirty="0"/>
          </a:p>
          <a:p>
            <a:pPr lvl="1"/>
            <a:endParaRPr lang="en-US" dirty="0"/>
          </a:p>
          <a:p>
            <a:pPr lvl="1"/>
            <a:r>
              <a:rPr lang="en-US" dirty="0"/>
              <a:t>This loops over all input files, and prints a line for each fit nuclide, giving its activity and uncertainty, in </a:t>
            </a:r>
            <a:r>
              <a:rPr lang="en-US" dirty="0" err="1"/>
              <a:t>uCi</a:t>
            </a:r>
            <a:r>
              <a:rPr lang="en-US" dirty="0"/>
              <a:t>.</a:t>
            </a:r>
          </a:p>
          <a:p>
            <a:pPr lvl="1"/>
            <a:r>
              <a:rPr lang="en-US" dirty="0"/>
              <a:t>If you saved the above as </a:t>
            </a:r>
            <a:r>
              <a:rPr lang="en-US" sz="1600" dirty="0" err="1">
                <a:latin typeface="American Typewriter" panose="02090604020004020304" pitchFamily="18" charset="77"/>
              </a:rPr>
              <a:t>my_summary.tmplt.csv</a:t>
            </a:r>
            <a:r>
              <a:rPr lang="en-US" dirty="0"/>
              <a:t>, then you would specify to use it as:</a:t>
            </a:r>
            <a:br>
              <a:rPr lang="en-US" dirty="0"/>
            </a:br>
            <a:r>
              <a:rPr lang="en-US" dirty="0"/>
              <a:t>  </a:t>
            </a:r>
            <a:r>
              <a:rPr lang="en-US" sz="1800" dirty="0" err="1">
                <a:latin typeface="American Typewriter" panose="02090604020004020304" pitchFamily="18" charset="77"/>
              </a:rPr>
              <a:t>InterSpec_batch.exe</a:t>
            </a:r>
            <a:r>
              <a:rPr lang="en-US" sz="1800" dirty="0">
                <a:latin typeface="American Typewriter" panose="02090604020004020304" pitchFamily="18" charset="77"/>
              </a:rPr>
              <a:t> --batch-act-fit --summary-report-template </a:t>
            </a:r>
            <a:r>
              <a:rPr lang="en-US" sz="1800" dirty="0" err="1">
                <a:latin typeface="American Typewriter" panose="02090604020004020304" pitchFamily="18" charset="77"/>
              </a:rPr>
              <a:t>my_summary.tmplt.csv</a:t>
            </a:r>
            <a:r>
              <a:rPr lang="en-US" sz="1800" dirty="0">
                <a:latin typeface="American Typewriter" panose="02090604020004020304" pitchFamily="18" charset="77"/>
              </a:rPr>
              <a:t> …</a:t>
            </a:r>
            <a:br>
              <a:rPr lang="en-US" sz="1800" dirty="0">
                <a:latin typeface="American Typewriter" panose="02090604020004020304" pitchFamily="18" charset="77"/>
              </a:rPr>
            </a:br>
            <a:r>
              <a:rPr lang="en-US" sz="1800" dirty="0"/>
              <a:t>And the output would be </a:t>
            </a:r>
            <a:r>
              <a:rPr lang="en-US" sz="1800" dirty="0" err="1">
                <a:latin typeface="American Typewriter" panose="02090604020004020304" pitchFamily="18" charset="77"/>
              </a:rPr>
              <a:t>my_summary.csv</a:t>
            </a:r>
            <a:r>
              <a:rPr lang="en-US" sz="1800" dirty="0"/>
              <a:t> in the specified output directory</a:t>
            </a:r>
            <a:endParaRPr lang="en-US" sz="1800" dirty="0">
              <a:latin typeface="American Typewriter" panose="02090604020004020304" pitchFamily="18" charset="77"/>
            </a:endParaRPr>
          </a:p>
        </p:txBody>
      </p:sp>
      <p:sp>
        <p:nvSpPr>
          <p:cNvPr id="4" name="Slide Number Placeholder 3">
            <a:extLst>
              <a:ext uri="{FF2B5EF4-FFF2-40B4-BE49-F238E27FC236}">
                <a16:creationId xmlns:a16="http://schemas.microsoft.com/office/drawing/2014/main" id="{60CEC2A4-99AD-89AC-3040-082D03BD70E7}"/>
              </a:ext>
            </a:extLst>
          </p:cNvPr>
          <p:cNvSpPr>
            <a:spLocks noGrp="1"/>
          </p:cNvSpPr>
          <p:nvPr>
            <p:ph type="sldNum" sz="quarter" idx="4"/>
          </p:nvPr>
        </p:nvSpPr>
        <p:spPr/>
        <p:txBody>
          <a:bodyPr/>
          <a:lstStyle/>
          <a:p>
            <a:fld id="{6FB6B91F-BB11-E946-B7F6-1372EDB8DEC1}" type="slidenum">
              <a:rPr lang="en-US" smtClean="0"/>
              <a:pPr/>
              <a:t>28</a:t>
            </a:fld>
            <a:endParaRPr lang="en-US" dirty="0"/>
          </a:p>
        </p:txBody>
      </p:sp>
      <p:pic>
        <p:nvPicPr>
          <p:cNvPr id="5" name="Picture 4">
            <a:extLst>
              <a:ext uri="{FF2B5EF4-FFF2-40B4-BE49-F238E27FC236}">
                <a16:creationId xmlns:a16="http://schemas.microsoft.com/office/drawing/2014/main" id="{8AEF6788-CC9B-2F4A-78B8-11B0969135D2}"/>
              </a:ext>
            </a:extLst>
          </p:cNvPr>
          <p:cNvPicPr>
            <a:picLocks noChangeAspect="1"/>
          </p:cNvPicPr>
          <p:nvPr/>
        </p:nvPicPr>
        <p:blipFill>
          <a:blip r:embed="rId2"/>
          <a:stretch>
            <a:fillRect/>
          </a:stretch>
        </p:blipFill>
        <p:spPr>
          <a:xfrm>
            <a:off x="1542194" y="2788495"/>
            <a:ext cx="9107612" cy="1748336"/>
          </a:xfrm>
          <a:prstGeom prst="rect">
            <a:avLst/>
          </a:prstGeom>
        </p:spPr>
      </p:pic>
    </p:spTree>
    <p:extLst>
      <p:ext uri="{BB962C8B-B14F-4D97-AF65-F5344CB8AC3E}">
        <p14:creationId xmlns:p14="http://schemas.microsoft.com/office/powerpoint/2010/main" val="3363178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3B180-7C26-093F-5F80-05298D890C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0C49AC-7C5B-378B-B730-BBE0A6355B9B}"/>
              </a:ext>
            </a:extLst>
          </p:cNvPr>
          <p:cNvSpPr>
            <a:spLocks noGrp="1"/>
          </p:cNvSpPr>
          <p:nvPr>
            <p:ph type="title"/>
          </p:nvPr>
        </p:nvSpPr>
        <p:spPr/>
        <p:txBody>
          <a:bodyPr/>
          <a:lstStyle/>
          <a:p>
            <a:r>
              <a:rPr lang="en-US" dirty="0"/>
              <a:t>Customizing Output reports (</a:t>
            </a:r>
            <a:r>
              <a:rPr lang="en-US" dirty="0" err="1"/>
              <a:t>cont</a:t>
            </a:r>
            <a:r>
              <a:rPr lang="en-US" dirty="0"/>
              <a:t>)</a:t>
            </a:r>
          </a:p>
        </p:txBody>
      </p:sp>
      <p:sp>
        <p:nvSpPr>
          <p:cNvPr id="3" name="Content Placeholder 2">
            <a:extLst>
              <a:ext uri="{FF2B5EF4-FFF2-40B4-BE49-F238E27FC236}">
                <a16:creationId xmlns:a16="http://schemas.microsoft.com/office/drawing/2014/main" id="{1BA061A6-7BC5-A3A0-19EC-4D1A643A5912}"/>
              </a:ext>
            </a:extLst>
          </p:cNvPr>
          <p:cNvSpPr>
            <a:spLocks noGrp="1"/>
          </p:cNvSpPr>
          <p:nvPr>
            <p:ph idx="1"/>
          </p:nvPr>
        </p:nvSpPr>
        <p:spPr>
          <a:xfrm>
            <a:off x="352326" y="1225691"/>
            <a:ext cx="11239500" cy="5413135"/>
          </a:xfrm>
        </p:spPr>
        <p:txBody>
          <a:bodyPr>
            <a:normAutofit/>
          </a:bodyPr>
          <a:lstStyle/>
          <a:p>
            <a:r>
              <a:rPr lang="en-US" dirty="0"/>
              <a:t>Full documentation of the templating language can be found at:</a:t>
            </a:r>
            <a:br>
              <a:rPr lang="en-US" dirty="0"/>
            </a:br>
            <a:r>
              <a:rPr lang="en-US" dirty="0"/>
              <a:t>     </a:t>
            </a:r>
            <a:r>
              <a:rPr lang="en-US" dirty="0">
                <a:hlinkClick r:id="rId2"/>
              </a:rPr>
              <a:t>https://github.com/pantor/inja</a:t>
            </a:r>
            <a:endParaRPr lang="en-US" dirty="0"/>
          </a:p>
          <a:p>
            <a:r>
              <a:rPr lang="en-US" dirty="0"/>
              <a:t>The input to </a:t>
            </a:r>
            <a:r>
              <a:rPr lang="en-US" dirty="0">
                <a:solidFill>
                  <a:schemeClr val="accent3">
                    <a:lumMod val="75000"/>
                  </a:schemeClr>
                </a:solidFill>
                <a:latin typeface="American Typewriter" panose="02090604020004020304" pitchFamily="18" charset="77"/>
              </a:rPr>
              <a:t>{{</a:t>
            </a:r>
            <a:r>
              <a:rPr lang="en-US" dirty="0">
                <a:latin typeface="American Typewriter" panose="02090604020004020304" pitchFamily="18" charset="77"/>
              </a:rPr>
              <a:t> </a:t>
            </a:r>
            <a:r>
              <a:rPr lang="en-US" dirty="0" err="1">
                <a:solidFill>
                  <a:schemeClr val="accent3">
                    <a:lumMod val="50000"/>
                  </a:schemeClr>
                </a:solidFill>
                <a:latin typeface="American Typewriter" panose="02090604020004020304" pitchFamily="18" charset="77"/>
              </a:rPr>
              <a:t>inja</a:t>
            </a:r>
            <a:r>
              <a:rPr lang="en-US" dirty="0">
                <a:latin typeface="American Typewriter" panose="02090604020004020304" pitchFamily="18" charset="77"/>
              </a:rPr>
              <a:t> </a:t>
            </a:r>
            <a:r>
              <a:rPr lang="en-US" dirty="0">
                <a:solidFill>
                  <a:schemeClr val="accent3">
                    <a:lumMod val="75000"/>
                  </a:schemeClr>
                </a:solidFill>
                <a:latin typeface="American Typewriter" panose="02090604020004020304" pitchFamily="18" charset="77"/>
              </a:rPr>
              <a:t>}} </a:t>
            </a:r>
            <a:r>
              <a:rPr lang="en-US" dirty="0"/>
              <a:t>is JSON, that </a:t>
            </a:r>
            <a:r>
              <a:rPr lang="en-US" dirty="0" err="1"/>
              <a:t>InterSpec</a:t>
            </a:r>
            <a:r>
              <a:rPr lang="en-US" dirty="0"/>
              <a:t> creates during the calculation, and with the results.</a:t>
            </a:r>
          </a:p>
          <a:p>
            <a:pPr lvl="1"/>
            <a:r>
              <a:rPr lang="en-US" dirty="0"/>
              <a:t>You can save this JSON by specifying the </a:t>
            </a:r>
            <a:r>
              <a:rPr lang="en-US" dirty="0">
                <a:latin typeface="American Typewriter" panose="02090604020004020304" pitchFamily="18" charset="77"/>
              </a:rPr>
              <a:t>--result-</a:t>
            </a:r>
            <a:r>
              <a:rPr lang="en-US" dirty="0" err="1">
                <a:latin typeface="American Typewriter" panose="02090604020004020304" pitchFamily="18" charset="77"/>
              </a:rPr>
              <a:t>json</a:t>
            </a:r>
            <a:r>
              <a:rPr lang="en-US" dirty="0">
                <a:latin typeface="American Typewriter" panose="02090604020004020304" pitchFamily="18" charset="77"/>
              </a:rPr>
              <a:t>-output</a:t>
            </a:r>
            <a:r>
              <a:rPr lang="en-US" dirty="0"/>
              <a:t> argument, so you can then open up the JSON file, and see variables you want to use in the report template</a:t>
            </a:r>
          </a:p>
          <a:p>
            <a:pPr lvl="2"/>
            <a:r>
              <a:rPr lang="en-US" dirty="0"/>
              <a:t>Its then fairly straightforward to look for what you want in the JSON file, and use it within your custom template file</a:t>
            </a:r>
          </a:p>
          <a:p>
            <a:pPr lvl="2"/>
            <a:r>
              <a:rPr lang="en-US" dirty="0"/>
              <a:t>An absolute ton of information is saved into the JSON – but if anything has been missed you would like, please email </a:t>
            </a:r>
            <a:r>
              <a:rPr lang="en-US" dirty="0" err="1"/>
              <a:t>InterSpec@sandia.gov</a:t>
            </a:r>
            <a:endParaRPr lang="en-US" dirty="0"/>
          </a:p>
          <a:p>
            <a:r>
              <a:rPr lang="en-US" dirty="0"/>
              <a:t>The default output from batch processing is created from the templates in</a:t>
            </a:r>
            <a:br>
              <a:rPr lang="en-US" dirty="0"/>
            </a:br>
            <a:r>
              <a:rPr lang="en-US" dirty="0"/>
              <a:t>    </a:t>
            </a:r>
            <a:r>
              <a:rPr lang="en-US" dirty="0" err="1">
                <a:latin typeface="American Typewriter" panose="02090604020004020304" pitchFamily="18" charset="77"/>
              </a:rPr>
              <a:t>InterSpec</a:t>
            </a:r>
            <a:r>
              <a:rPr lang="en-US" dirty="0">
                <a:latin typeface="American Typewriter" panose="02090604020004020304" pitchFamily="18" charset="77"/>
              </a:rPr>
              <a:t>\</a:t>
            </a:r>
            <a:r>
              <a:rPr lang="en-US" dirty="0" err="1">
                <a:latin typeface="American Typewriter" panose="02090604020004020304" pitchFamily="18" charset="77"/>
              </a:rPr>
              <a:t>InterSpec_resources</a:t>
            </a:r>
            <a:r>
              <a:rPr lang="en-US" dirty="0">
                <a:latin typeface="American Typewriter" panose="02090604020004020304" pitchFamily="18" charset="77"/>
              </a:rPr>
              <a:t>\</a:t>
            </a:r>
            <a:r>
              <a:rPr lang="en-US" dirty="0" err="1">
                <a:latin typeface="American Typewriter" panose="02090604020004020304" pitchFamily="18" charset="77"/>
              </a:rPr>
              <a:t>static_text</a:t>
            </a:r>
            <a:r>
              <a:rPr lang="en-US" dirty="0">
                <a:latin typeface="American Typewriter" panose="02090604020004020304" pitchFamily="18" charset="77"/>
              </a:rPr>
              <a:t>\</a:t>
            </a:r>
            <a:r>
              <a:rPr lang="en-US" dirty="0" err="1">
                <a:latin typeface="American Typewriter" panose="02090604020004020304" pitchFamily="18" charset="77"/>
              </a:rPr>
              <a:t>ShieldSourceFitLog</a:t>
            </a:r>
            <a:r>
              <a:rPr lang="en-US" dirty="0">
                <a:latin typeface="American Typewriter" panose="02090604020004020304" pitchFamily="18" charset="77"/>
              </a:rPr>
              <a:t>\</a:t>
            </a:r>
            <a:br>
              <a:rPr lang="en-US" dirty="0">
                <a:latin typeface="American Typewriter" panose="02090604020004020304" pitchFamily="18" charset="77"/>
              </a:rPr>
            </a:br>
            <a:r>
              <a:rPr lang="en-US" dirty="0"/>
              <a:t>You can probably start from these and just edit them to what you want</a:t>
            </a:r>
          </a:p>
        </p:txBody>
      </p:sp>
      <p:sp>
        <p:nvSpPr>
          <p:cNvPr id="4" name="Slide Number Placeholder 3">
            <a:extLst>
              <a:ext uri="{FF2B5EF4-FFF2-40B4-BE49-F238E27FC236}">
                <a16:creationId xmlns:a16="http://schemas.microsoft.com/office/drawing/2014/main" id="{FBE3D321-BE46-AD1E-C677-EF2F081E04F4}"/>
              </a:ext>
            </a:extLst>
          </p:cNvPr>
          <p:cNvSpPr>
            <a:spLocks noGrp="1"/>
          </p:cNvSpPr>
          <p:nvPr>
            <p:ph type="sldNum" sz="quarter" idx="4"/>
          </p:nvPr>
        </p:nvSpPr>
        <p:spPr/>
        <p:txBody>
          <a:bodyPr/>
          <a:lstStyle/>
          <a:p>
            <a:fld id="{6FB6B91F-BB11-E946-B7F6-1372EDB8DEC1}" type="slidenum">
              <a:rPr lang="en-US" smtClean="0"/>
              <a:pPr/>
              <a:t>29</a:t>
            </a:fld>
            <a:endParaRPr lang="en-US" dirty="0"/>
          </a:p>
        </p:txBody>
      </p:sp>
    </p:spTree>
    <p:extLst>
      <p:ext uri="{BB962C8B-B14F-4D97-AF65-F5344CB8AC3E}">
        <p14:creationId xmlns:p14="http://schemas.microsoft.com/office/powerpoint/2010/main" val="1931077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55B0C3-069D-0518-4817-BA4B41EBB123}"/>
              </a:ext>
            </a:extLst>
          </p:cNvPr>
          <p:cNvSpPr>
            <a:spLocks noGrp="1"/>
          </p:cNvSpPr>
          <p:nvPr>
            <p:ph type="ctrTitle"/>
          </p:nvPr>
        </p:nvSpPr>
        <p:spPr/>
        <p:txBody>
          <a:bodyPr/>
          <a:lstStyle/>
          <a:p>
            <a:r>
              <a:rPr lang="en-US" dirty="0"/>
              <a:t>General Idea</a:t>
            </a:r>
          </a:p>
        </p:txBody>
      </p:sp>
      <p:sp>
        <p:nvSpPr>
          <p:cNvPr id="2" name="Slide Number Placeholder 1">
            <a:extLst>
              <a:ext uri="{FF2B5EF4-FFF2-40B4-BE49-F238E27FC236}">
                <a16:creationId xmlns:a16="http://schemas.microsoft.com/office/drawing/2014/main" id="{4F9369D5-AF45-0DCA-0673-18895A926C02}"/>
              </a:ext>
            </a:extLst>
          </p:cNvPr>
          <p:cNvSpPr>
            <a:spLocks noGrp="1"/>
          </p:cNvSpPr>
          <p:nvPr>
            <p:ph type="sldNum" sz="quarter" idx="4"/>
          </p:nvPr>
        </p:nvSpPr>
        <p:spPr/>
        <p:txBody>
          <a:bodyPr/>
          <a:lstStyle/>
          <a:p>
            <a:fld id="{6FB6B91F-BB11-E946-B7F6-1372EDB8DEC1}" type="slidenum">
              <a:rPr lang="en-US" smtClean="0"/>
              <a:pPr/>
              <a:t>3</a:t>
            </a:fld>
            <a:endParaRPr lang="en-US" dirty="0"/>
          </a:p>
        </p:txBody>
      </p:sp>
    </p:spTree>
    <p:extLst>
      <p:ext uri="{BB962C8B-B14F-4D97-AF65-F5344CB8AC3E}">
        <p14:creationId xmlns:p14="http://schemas.microsoft.com/office/powerpoint/2010/main" val="231724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F3176-8683-5EBE-45FC-44DA2E775BF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6BC7902-4D3E-CB49-6B3B-0B2387797E8C}"/>
              </a:ext>
            </a:extLst>
          </p:cNvPr>
          <p:cNvSpPr>
            <a:spLocks noGrp="1"/>
          </p:cNvSpPr>
          <p:nvPr>
            <p:ph idx="1"/>
          </p:nvPr>
        </p:nvSpPr>
        <p:spPr/>
        <p:txBody>
          <a:bodyPr/>
          <a:lstStyle/>
          <a:p>
            <a:r>
              <a:rPr lang="en-US" dirty="0"/>
              <a:t>The “batch” version of </a:t>
            </a:r>
            <a:r>
              <a:rPr lang="en-US" dirty="0" err="1"/>
              <a:t>InterSpec</a:t>
            </a:r>
            <a:r>
              <a:rPr lang="en-US" dirty="0"/>
              <a:t> hopefully makes repetitive peak-fitting, or Activity/Shielding fitting less mundane.</a:t>
            </a:r>
          </a:p>
          <a:p>
            <a:r>
              <a:rPr lang="en-US" dirty="0"/>
              <a:t>As of October 2024, the feature should be considered to be in an “alpha” or preview state</a:t>
            </a:r>
          </a:p>
          <a:p>
            <a:pPr lvl="1"/>
            <a:r>
              <a:rPr lang="en-US" dirty="0"/>
              <a:t>We would greatly appreciate feedback, suggestions, or to hear your use-case to improve things – as well as any bugs or short-comings</a:t>
            </a:r>
          </a:p>
          <a:p>
            <a:pPr lvl="1"/>
            <a:r>
              <a:rPr lang="en-US" dirty="0"/>
              <a:t>The batch feature was implemented with a very minimal amount of resources, so there is likely some rough edges, bugs, and obvious omissions – please let us know about these</a:t>
            </a:r>
          </a:p>
          <a:p>
            <a:pPr lvl="1"/>
            <a:r>
              <a:rPr lang="en-US" dirty="0"/>
              <a:t>In the future, if support for implementation is found, we would like to:</a:t>
            </a:r>
          </a:p>
          <a:p>
            <a:pPr lvl="2"/>
            <a:r>
              <a:rPr lang="en-US" dirty="0"/>
              <a:t>Add a graphical interface, so if you drag a bunch of spectrum files into the </a:t>
            </a:r>
            <a:r>
              <a:rPr lang="en-US" dirty="0" err="1"/>
              <a:t>InterSpec</a:t>
            </a:r>
            <a:r>
              <a:rPr lang="en-US" dirty="0"/>
              <a:t> app, a batch tool will pop-up to perform the batch analysis in a little more user friendly way</a:t>
            </a:r>
          </a:p>
          <a:p>
            <a:pPr lvl="2"/>
            <a:r>
              <a:rPr lang="en-US" dirty="0"/>
              <a:t>Adding support the </a:t>
            </a:r>
            <a:r>
              <a:rPr lang="en-US" dirty="0" err="1"/>
              <a:t>Isotopics</a:t>
            </a:r>
            <a:r>
              <a:rPr lang="en-US" dirty="0"/>
              <a:t> from peaks/nuclide tools, as well as the flux, and detection limits</a:t>
            </a:r>
          </a:p>
          <a:p>
            <a:pPr lvl="2"/>
            <a:r>
              <a:rPr lang="en-US" dirty="0"/>
              <a:t>Add options to fit peaks of nuclides specified from the command line, as well as vary more options from the command line</a:t>
            </a:r>
          </a:p>
        </p:txBody>
      </p:sp>
      <p:sp>
        <p:nvSpPr>
          <p:cNvPr id="4" name="Slide Number Placeholder 3">
            <a:extLst>
              <a:ext uri="{FF2B5EF4-FFF2-40B4-BE49-F238E27FC236}">
                <a16:creationId xmlns:a16="http://schemas.microsoft.com/office/drawing/2014/main" id="{1678901F-ECD4-5769-54AB-045B664EDDC1}"/>
              </a:ext>
            </a:extLst>
          </p:cNvPr>
          <p:cNvSpPr>
            <a:spLocks noGrp="1"/>
          </p:cNvSpPr>
          <p:nvPr>
            <p:ph type="sldNum" sz="quarter" idx="4"/>
          </p:nvPr>
        </p:nvSpPr>
        <p:spPr/>
        <p:txBody>
          <a:bodyPr/>
          <a:lstStyle/>
          <a:p>
            <a:fld id="{6FB6B91F-BB11-E946-B7F6-1372EDB8DEC1}" type="slidenum">
              <a:rPr lang="en-US" smtClean="0"/>
              <a:pPr/>
              <a:t>30</a:t>
            </a:fld>
            <a:endParaRPr lang="en-US" dirty="0"/>
          </a:p>
        </p:txBody>
      </p:sp>
    </p:spTree>
    <p:extLst>
      <p:ext uri="{BB962C8B-B14F-4D97-AF65-F5344CB8AC3E}">
        <p14:creationId xmlns:p14="http://schemas.microsoft.com/office/powerpoint/2010/main" val="977671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C8E821B-50E8-E4AA-3BCA-AD6C61F509A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89895" y="2763279"/>
            <a:ext cx="4124068" cy="1838068"/>
          </a:xfrm>
          <a:prstGeom prst="rect">
            <a:avLst/>
          </a:prstGeom>
        </p:spPr>
      </p:pic>
      <p:sp>
        <p:nvSpPr>
          <p:cNvPr id="25" name="Title 24">
            <a:extLst>
              <a:ext uri="{FF2B5EF4-FFF2-40B4-BE49-F238E27FC236}">
                <a16:creationId xmlns:a16="http://schemas.microsoft.com/office/drawing/2014/main" id="{559EEC0D-55A7-AA52-5565-A1AD34A30B59}"/>
              </a:ext>
            </a:extLst>
          </p:cNvPr>
          <p:cNvSpPr>
            <a:spLocks noGrp="1"/>
          </p:cNvSpPr>
          <p:nvPr>
            <p:ph type="title"/>
          </p:nvPr>
        </p:nvSpPr>
        <p:spPr/>
        <p:txBody>
          <a:bodyPr/>
          <a:lstStyle/>
          <a:p>
            <a:r>
              <a:rPr lang="en-US" dirty="0"/>
              <a:t>Spectra Included With this Presentation</a:t>
            </a:r>
          </a:p>
        </p:txBody>
      </p:sp>
      <p:sp>
        <p:nvSpPr>
          <p:cNvPr id="3" name="Slide Number Placeholder 2">
            <a:extLst>
              <a:ext uri="{FF2B5EF4-FFF2-40B4-BE49-F238E27FC236}">
                <a16:creationId xmlns:a16="http://schemas.microsoft.com/office/drawing/2014/main" id="{627C7A48-81A8-AF33-49B6-E1E2EAD3BCBE}"/>
              </a:ext>
            </a:extLst>
          </p:cNvPr>
          <p:cNvSpPr>
            <a:spLocks noGrp="1"/>
          </p:cNvSpPr>
          <p:nvPr>
            <p:ph type="sldNum" sz="quarter" idx="4"/>
          </p:nvPr>
        </p:nvSpPr>
        <p:spPr/>
        <p:txBody>
          <a:bodyPr/>
          <a:lstStyle/>
          <a:p>
            <a:fld id="{6FB6B91F-BB11-E946-B7F6-1372EDB8DEC1}" type="slidenum">
              <a:rPr lang="en-US" smtClean="0"/>
              <a:pPr/>
              <a:t>31</a:t>
            </a:fld>
            <a:endParaRPr lang="en-US" dirty="0"/>
          </a:p>
        </p:txBody>
      </p:sp>
      <p:sp>
        <p:nvSpPr>
          <p:cNvPr id="7" name="TextBox 6">
            <a:extLst>
              <a:ext uri="{FF2B5EF4-FFF2-40B4-BE49-F238E27FC236}">
                <a16:creationId xmlns:a16="http://schemas.microsoft.com/office/drawing/2014/main" id="{3D334CDF-3796-5F2F-1A9B-E48314EC96F0}"/>
              </a:ext>
            </a:extLst>
          </p:cNvPr>
          <p:cNvSpPr txBox="1"/>
          <p:nvPr/>
        </p:nvSpPr>
        <p:spPr>
          <a:xfrm>
            <a:off x="265827" y="5743490"/>
            <a:ext cx="11839674" cy="923330"/>
          </a:xfrm>
          <a:prstGeom prst="rect">
            <a:avLst/>
          </a:prstGeom>
          <a:noFill/>
        </p:spPr>
        <p:txBody>
          <a:bodyPr wrap="square" rtlCol="0">
            <a:spAutoFit/>
          </a:bodyPr>
          <a:lstStyle/>
          <a:p>
            <a:pPr algn="l">
              <a:spcBef>
                <a:spcPts val="1000"/>
              </a:spcBef>
              <a:spcAft>
                <a:spcPts val="600"/>
              </a:spcAft>
            </a:pPr>
            <a:r>
              <a:rPr lang="en-US" dirty="0">
                <a:latin typeface="American Typewriter" panose="02090604020004020304" pitchFamily="18" charset="77"/>
              </a:rPr>
              <a:t>Location[1-4].n42, and Background.n42</a:t>
            </a:r>
            <a:r>
              <a:rPr lang="en-US" dirty="0"/>
              <a:t>: </a:t>
            </a:r>
            <a:br>
              <a:rPr lang="en-US" dirty="0"/>
            </a:br>
            <a:r>
              <a:rPr lang="en-US" dirty="0"/>
              <a:t>Spectra collected from ground contaminated with Br82 and K42, using a Detective-X, facing down, 1-meter from the ground</a:t>
            </a:r>
          </a:p>
        </p:txBody>
      </p:sp>
      <p:pic>
        <p:nvPicPr>
          <p:cNvPr id="5" name="Picture 4">
            <a:extLst>
              <a:ext uri="{FF2B5EF4-FFF2-40B4-BE49-F238E27FC236}">
                <a16:creationId xmlns:a16="http://schemas.microsoft.com/office/drawing/2014/main" id="{CDC1E1A6-796A-A30E-4907-06C6FE754A1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3240" y="914401"/>
            <a:ext cx="4124068" cy="1838068"/>
          </a:xfrm>
          <a:prstGeom prst="rect">
            <a:avLst/>
          </a:prstGeom>
        </p:spPr>
      </p:pic>
      <p:pic>
        <p:nvPicPr>
          <p:cNvPr id="8" name="Picture 7">
            <a:extLst>
              <a:ext uri="{FF2B5EF4-FFF2-40B4-BE49-F238E27FC236}">
                <a16:creationId xmlns:a16="http://schemas.microsoft.com/office/drawing/2014/main" id="{713D1A31-566D-1189-092E-87B9C4EDB30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58222" y="914401"/>
            <a:ext cx="4124069" cy="1838068"/>
          </a:xfrm>
          <a:prstGeom prst="rect">
            <a:avLst/>
          </a:prstGeom>
        </p:spPr>
      </p:pic>
      <p:pic>
        <p:nvPicPr>
          <p:cNvPr id="10" name="Picture 9">
            <a:extLst>
              <a:ext uri="{FF2B5EF4-FFF2-40B4-BE49-F238E27FC236}">
                <a16:creationId xmlns:a16="http://schemas.microsoft.com/office/drawing/2014/main" id="{BB5E6C7B-F30A-B2F1-2549-09A99BA6220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5827" y="3714242"/>
            <a:ext cx="4124068" cy="1838068"/>
          </a:xfrm>
          <a:prstGeom prst="rect">
            <a:avLst/>
          </a:prstGeom>
        </p:spPr>
      </p:pic>
      <p:pic>
        <p:nvPicPr>
          <p:cNvPr id="12" name="Picture 11">
            <a:extLst>
              <a:ext uri="{FF2B5EF4-FFF2-40B4-BE49-F238E27FC236}">
                <a16:creationId xmlns:a16="http://schemas.microsoft.com/office/drawing/2014/main" id="{1AF9978A-D84B-B6D9-94C5-48BC1CA566D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20863" y="4094721"/>
            <a:ext cx="4124068" cy="1838068"/>
          </a:xfrm>
          <a:prstGeom prst="rect">
            <a:avLst/>
          </a:prstGeom>
        </p:spPr>
      </p:pic>
    </p:spTree>
    <p:extLst>
      <p:ext uri="{BB962C8B-B14F-4D97-AF65-F5344CB8AC3E}">
        <p14:creationId xmlns:p14="http://schemas.microsoft.com/office/powerpoint/2010/main" val="699796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7EF44-8A8F-DBAB-CD13-63BC668E844C}"/>
              </a:ext>
            </a:extLst>
          </p:cNvPr>
          <p:cNvSpPr>
            <a:spLocks noGrp="1"/>
          </p:cNvSpPr>
          <p:nvPr>
            <p:ph type="title"/>
          </p:nvPr>
        </p:nvSpPr>
        <p:spPr/>
        <p:txBody>
          <a:bodyPr/>
          <a:lstStyle/>
          <a:p>
            <a:r>
              <a:rPr lang="en-US" dirty="0"/>
              <a:t>Detective-</a:t>
            </a:r>
            <a:r>
              <a:rPr lang="en-US" dirty="0" err="1"/>
              <a:t>X_in</a:t>
            </a:r>
            <a:r>
              <a:rPr lang="en-US" dirty="0"/>
              <a:t>-</a:t>
            </a:r>
            <a:r>
              <a:rPr lang="en-US" dirty="0" err="1"/>
              <a:t>situ.ecc</a:t>
            </a:r>
            <a:endParaRPr lang="en-US" dirty="0"/>
          </a:p>
        </p:txBody>
      </p:sp>
      <p:sp>
        <p:nvSpPr>
          <p:cNvPr id="4" name="Slide Number Placeholder 3">
            <a:extLst>
              <a:ext uri="{FF2B5EF4-FFF2-40B4-BE49-F238E27FC236}">
                <a16:creationId xmlns:a16="http://schemas.microsoft.com/office/drawing/2014/main" id="{F41A05C6-3F07-49DC-C6B6-CDF5E5B30CD3}"/>
              </a:ext>
            </a:extLst>
          </p:cNvPr>
          <p:cNvSpPr>
            <a:spLocks noGrp="1"/>
          </p:cNvSpPr>
          <p:nvPr>
            <p:ph type="sldNum" sz="quarter" idx="4"/>
          </p:nvPr>
        </p:nvSpPr>
        <p:spPr/>
        <p:txBody>
          <a:bodyPr/>
          <a:lstStyle/>
          <a:p>
            <a:fld id="{6FB6B91F-BB11-E946-B7F6-1372EDB8DEC1}" type="slidenum">
              <a:rPr lang="en-US" smtClean="0"/>
              <a:pPr/>
              <a:t>32</a:t>
            </a:fld>
            <a:endParaRPr lang="en-US" dirty="0"/>
          </a:p>
        </p:txBody>
      </p:sp>
      <p:pic>
        <p:nvPicPr>
          <p:cNvPr id="5" name="Picture 4">
            <a:extLst>
              <a:ext uri="{FF2B5EF4-FFF2-40B4-BE49-F238E27FC236}">
                <a16:creationId xmlns:a16="http://schemas.microsoft.com/office/drawing/2014/main" id="{290700FB-EC5D-AF01-58E9-467F00213010}"/>
              </a:ext>
            </a:extLst>
          </p:cNvPr>
          <p:cNvPicPr>
            <a:picLocks noChangeAspect="1"/>
          </p:cNvPicPr>
          <p:nvPr/>
        </p:nvPicPr>
        <p:blipFill>
          <a:blip r:embed="rId2"/>
          <a:stretch>
            <a:fillRect/>
          </a:stretch>
        </p:blipFill>
        <p:spPr>
          <a:xfrm>
            <a:off x="2407508" y="914400"/>
            <a:ext cx="7772400" cy="5135947"/>
          </a:xfrm>
          <a:prstGeom prst="rect">
            <a:avLst/>
          </a:prstGeom>
        </p:spPr>
      </p:pic>
      <p:sp>
        <p:nvSpPr>
          <p:cNvPr id="6" name="TextBox 5">
            <a:extLst>
              <a:ext uri="{FF2B5EF4-FFF2-40B4-BE49-F238E27FC236}">
                <a16:creationId xmlns:a16="http://schemas.microsoft.com/office/drawing/2014/main" id="{87383E10-4139-BA07-F9FE-6C34ECF6EFE0}"/>
              </a:ext>
            </a:extLst>
          </p:cNvPr>
          <p:cNvSpPr txBox="1"/>
          <p:nvPr/>
        </p:nvSpPr>
        <p:spPr>
          <a:xfrm>
            <a:off x="176163" y="6250642"/>
            <a:ext cx="11839674" cy="369332"/>
          </a:xfrm>
          <a:prstGeom prst="rect">
            <a:avLst/>
          </a:prstGeom>
          <a:noFill/>
        </p:spPr>
        <p:txBody>
          <a:bodyPr wrap="square" rtlCol="0">
            <a:spAutoFit/>
          </a:bodyPr>
          <a:lstStyle/>
          <a:p>
            <a:pPr algn="l">
              <a:spcBef>
                <a:spcPts val="1000"/>
              </a:spcBef>
              <a:spcAft>
                <a:spcPts val="600"/>
              </a:spcAft>
            </a:pPr>
            <a:r>
              <a:rPr lang="en-US" dirty="0"/>
              <a:t>The efficiency, as a function of energy, computed by </a:t>
            </a:r>
            <a:r>
              <a:rPr lang="en-US" dirty="0" err="1"/>
              <a:t>Mirion</a:t>
            </a:r>
            <a:r>
              <a:rPr lang="en-US" dirty="0"/>
              <a:t> ISOCS, for a Detective-X in-situ measurement</a:t>
            </a:r>
          </a:p>
        </p:txBody>
      </p:sp>
    </p:spTree>
    <p:extLst>
      <p:ext uri="{BB962C8B-B14F-4D97-AF65-F5344CB8AC3E}">
        <p14:creationId xmlns:p14="http://schemas.microsoft.com/office/powerpoint/2010/main" val="1417466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9EEC0D-55A7-AA52-5565-A1AD34A30B59}"/>
              </a:ext>
            </a:extLst>
          </p:cNvPr>
          <p:cNvSpPr>
            <a:spLocks noGrp="1"/>
          </p:cNvSpPr>
          <p:nvPr>
            <p:ph type="title"/>
          </p:nvPr>
        </p:nvSpPr>
        <p:spPr/>
        <p:txBody>
          <a:bodyPr/>
          <a:lstStyle/>
          <a:p>
            <a:r>
              <a:rPr lang="en-US" dirty="0"/>
              <a:t>General Process</a:t>
            </a:r>
          </a:p>
        </p:txBody>
      </p:sp>
      <p:sp>
        <p:nvSpPr>
          <p:cNvPr id="3" name="Slide Number Placeholder 2">
            <a:extLst>
              <a:ext uri="{FF2B5EF4-FFF2-40B4-BE49-F238E27FC236}">
                <a16:creationId xmlns:a16="http://schemas.microsoft.com/office/drawing/2014/main" id="{627C7A48-81A8-AF33-49B6-E1E2EAD3BCBE}"/>
              </a:ext>
            </a:extLst>
          </p:cNvPr>
          <p:cNvSpPr>
            <a:spLocks noGrp="1"/>
          </p:cNvSpPr>
          <p:nvPr>
            <p:ph type="sldNum" sz="quarter" idx="4"/>
          </p:nvPr>
        </p:nvSpPr>
        <p:spPr/>
        <p:txBody>
          <a:bodyPr/>
          <a:lstStyle/>
          <a:p>
            <a:fld id="{6FB6B91F-BB11-E946-B7F6-1372EDB8DEC1}" type="slidenum">
              <a:rPr lang="en-US" smtClean="0"/>
              <a:pPr/>
              <a:t>4</a:t>
            </a:fld>
            <a:endParaRPr lang="en-US" dirty="0"/>
          </a:p>
        </p:txBody>
      </p:sp>
      <p:sp>
        <p:nvSpPr>
          <p:cNvPr id="4" name="Content Placeholder 3">
            <a:extLst>
              <a:ext uri="{FF2B5EF4-FFF2-40B4-BE49-F238E27FC236}">
                <a16:creationId xmlns:a16="http://schemas.microsoft.com/office/drawing/2014/main" id="{77FF84F9-0A57-2C86-C91C-93C230AD644B}"/>
              </a:ext>
            </a:extLst>
          </p:cNvPr>
          <p:cNvSpPr>
            <a:spLocks noGrp="1"/>
          </p:cNvSpPr>
          <p:nvPr>
            <p:ph idx="1"/>
          </p:nvPr>
        </p:nvSpPr>
        <p:spPr>
          <a:xfrm>
            <a:off x="476250" y="1383666"/>
            <a:ext cx="11239500" cy="279816"/>
          </a:xfrm>
        </p:spPr>
        <p:txBody>
          <a:bodyPr>
            <a:normAutofit lnSpcReduction="10000"/>
          </a:bodyPr>
          <a:lstStyle/>
          <a:p>
            <a:pPr marL="0" indent="0" algn="ctr">
              <a:buNone/>
            </a:pPr>
            <a:r>
              <a:rPr lang="en-US" dirty="0"/>
              <a:t>Assuming you have many similar measurements you would like to analyze, you would:</a:t>
            </a:r>
          </a:p>
        </p:txBody>
      </p:sp>
      <p:pic>
        <p:nvPicPr>
          <p:cNvPr id="5" name="Picture 4">
            <a:extLst>
              <a:ext uri="{FF2B5EF4-FFF2-40B4-BE49-F238E27FC236}">
                <a16:creationId xmlns:a16="http://schemas.microsoft.com/office/drawing/2014/main" id="{612732A4-EE12-BAF3-5F90-30E03F53B81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7850" y="2132750"/>
            <a:ext cx="3357623" cy="2339987"/>
          </a:xfrm>
          <a:prstGeom prst="rect">
            <a:avLst/>
          </a:prstGeom>
        </p:spPr>
      </p:pic>
      <p:pic>
        <p:nvPicPr>
          <p:cNvPr id="6" name="Picture 5">
            <a:extLst>
              <a:ext uri="{FF2B5EF4-FFF2-40B4-BE49-F238E27FC236}">
                <a16:creationId xmlns:a16="http://schemas.microsoft.com/office/drawing/2014/main" id="{EB8C8FFA-9E7F-7686-F29E-2359839B56F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74287" y="2132750"/>
            <a:ext cx="3669176" cy="2339829"/>
          </a:xfrm>
          <a:prstGeom prst="rect">
            <a:avLst/>
          </a:prstGeom>
        </p:spPr>
      </p:pic>
      <p:pic>
        <p:nvPicPr>
          <p:cNvPr id="9" name="Picture 8">
            <a:extLst>
              <a:ext uri="{FF2B5EF4-FFF2-40B4-BE49-F238E27FC236}">
                <a16:creationId xmlns:a16="http://schemas.microsoft.com/office/drawing/2014/main" id="{807D44C7-CF9F-19BA-FC76-065CF90EE0B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054759" y="2132749"/>
            <a:ext cx="3958333" cy="2339829"/>
          </a:xfrm>
          <a:prstGeom prst="rect">
            <a:avLst/>
          </a:prstGeom>
        </p:spPr>
      </p:pic>
      <p:sp>
        <p:nvSpPr>
          <p:cNvPr id="10" name="TextBox 9">
            <a:extLst>
              <a:ext uri="{FF2B5EF4-FFF2-40B4-BE49-F238E27FC236}">
                <a16:creationId xmlns:a16="http://schemas.microsoft.com/office/drawing/2014/main" id="{A0593DFA-8272-C4B9-1819-A7C7971A7027}"/>
              </a:ext>
            </a:extLst>
          </p:cNvPr>
          <p:cNvSpPr txBox="1"/>
          <p:nvPr/>
        </p:nvSpPr>
        <p:spPr>
          <a:xfrm>
            <a:off x="352327" y="4653023"/>
            <a:ext cx="3357624" cy="1200329"/>
          </a:xfrm>
          <a:prstGeom prst="rect">
            <a:avLst/>
          </a:prstGeom>
          <a:noFill/>
        </p:spPr>
        <p:txBody>
          <a:bodyPr wrap="square" rtlCol="0">
            <a:spAutoFit/>
          </a:bodyPr>
          <a:lstStyle/>
          <a:p>
            <a:pPr algn="l">
              <a:spcBef>
                <a:spcPts val="1000"/>
              </a:spcBef>
              <a:spcAft>
                <a:spcPts val="600"/>
              </a:spcAft>
            </a:pPr>
            <a:r>
              <a:rPr lang="en-US" dirty="0"/>
              <a:t>Perform an analysis, on a representative spectrum, referred to as the “exemplar”, as normal in </a:t>
            </a:r>
            <a:r>
              <a:rPr lang="en-US" dirty="0" err="1"/>
              <a:t>InterSpec</a:t>
            </a:r>
            <a:endParaRPr lang="en-US" dirty="0"/>
          </a:p>
        </p:txBody>
      </p:sp>
      <p:sp>
        <p:nvSpPr>
          <p:cNvPr id="11" name="TextBox 10">
            <a:extLst>
              <a:ext uri="{FF2B5EF4-FFF2-40B4-BE49-F238E27FC236}">
                <a16:creationId xmlns:a16="http://schemas.microsoft.com/office/drawing/2014/main" id="{246BD033-CFBD-7E1B-5D4B-1A4033106E97}"/>
              </a:ext>
            </a:extLst>
          </p:cNvPr>
          <p:cNvSpPr txBox="1"/>
          <p:nvPr/>
        </p:nvSpPr>
        <p:spPr>
          <a:xfrm>
            <a:off x="3981691" y="4653023"/>
            <a:ext cx="3865944" cy="1754326"/>
          </a:xfrm>
          <a:prstGeom prst="rect">
            <a:avLst/>
          </a:prstGeom>
          <a:noFill/>
        </p:spPr>
        <p:txBody>
          <a:bodyPr wrap="square" rtlCol="0">
            <a:spAutoFit/>
          </a:bodyPr>
          <a:lstStyle/>
          <a:p>
            <a:pPr algn="l">
              <a:spcBef>
                <a:spcPts val="1000"/>
              </a:spcBef>
              <a:spcAft>
                <a:spcPts val="600"/>
              </a:spcAft>
            </a:pPr>
            <a:r>
              <a:rPr lang="en-US" dirty="0"/>
              <a:t>Export the spectrum as a N42-2012 file.  </a:t>
            </a:r>
            <a:br>
              <a:rPr lang="en-US" dirty="0"/>
            </a:br>
            <a:r>
              <a:rPr lang="en-US" dirty="0"/>
              <a:t>This will save all fit peaks, nuclide IDs, Energy calibration, detector efficiency function, and your Activity/Shielding fit, into a N42 file</a:t>
            </a:r>
          </a:p>
        </p:txBody>
      </p:sp>
      <p:sp>
        <p:nvSpPr>
          <p:cNvPr id="12" name="TextBox 11">
            <a:extLst>
              <a:ext uri="{FF2B5EF4-FFF2-40B4-BE49-F238E27FC236}">
                <a16:creationId xmlns:a16="http://schemas.microsoft.com/office/drawing/2014/main" id="{8FCDA2A3-F205-FFB2-43AB-9336C169514F}"/>
              </a:ext>
            </a:extLst>
          </p:cNvPr>
          <p:cNvSpPr txBox="1"/>
          <p:nvPr/>
        </p:nvSpPr>
        <p:spPr>
          <a:xfrm>
            <a:off x="8054759" y="4653023"/>
            <a:ext cx="3958332" cy="2031325"/>
          </a:xfrm>
          <a:prstGeom prst="rect">
            <a:avLst/>
          </a:prstGeom>
          <a:noFill/>
        </p:spPr>
        <p:txBody>
          <a:bodyPr wrap="square" rtlCol="0">
            <a:spAutoFit/>
          </a:bodyPr>
          <a:lstStyle/>
          <a:p>
            <a:pPr algn="l">
              <a:spcBef>
                <a:spcPts val="1000"/>
              </a:spcBef>
              <a:spcAft>
                <a:spcPts val="600"/>
              </a:spcAft>
            </a:pPr>
            <a:r>
              <a:rPr lang="en-US" dirty="0"/>
              <a:t>From the command line, tell </a:t>
            </a:r>
            <a:r>
              <a:rPr lang="en-US" dirty="0" err="1">
                <a:latin typeface="American Typewriter" panose="02090604020004020304" pitchFamily="18" charset="77"/>
              </a:rPr>
              <a:t>InterSpec_batch</a:t>
            </a:r>
            <a:r>
              <a:rPr lang="en-US" dirty="0"/>
              <a:t>, where the exemplar file is, where the other input files are, and any other options – all other files will then be quickly analyzed in a similar fashion to the exemplar</a:t>
            </a:r>
          </a:p>
        </p:txBody>
      </p:sp>
    </p:spTree>
    <p:extLst>
      <p:ext uri="{BB962C8B-B14F-4D97-AF65-F5344CB8AC3E}">
        <p14:creationId xmlns:p14="http://schemas.microsoft.com/office/powerpoint/2010/main" val="3760504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578D-DD26-EBD1-162B-8EDF5B3581EB}"/>
              </a:ext>
            </a:extLst>
          </p:cNvPr>
          <p:cNvSpPr>
            <a:spLocks noGrp="1"/>
          </p:cNvSpPr>
          <p:nvPr>
            <p:ph type="title"/>
          </p:nvPr>
        </p:nvSpPr>
        <p:spPr/>
        <p:txBody>
          <a:bodyPr/>
          <a:lstStyle/>
          <a:p>
            <a:r>
              <a:rPr lang="en-US" dirty="0"/>
              <a:t>What you’ll get out – by default</a:t>
            </a:r>
          </a:p>
        </p:txBody>
      </p:sp>
      <p:sp>
        <p:nvSpPr>
          <p:cNvPr id="4" name="Slide Number Placeholder 3">
            <a:extLst>
              <a:ext uri="{FF2B5EF4-FFF2-40B4-BE49-F238E27FC236}">
                <a16:creationId xmlns:a16="http://schemas.microsoft.com/office/drawing/2014/main" id="{A9466CE1-E6A9-5E24-C042-26E307E1E18C}"/>
              </a:ext>
            </a:extLst>
          </p:cNvPr>
          <p:cNvSpPr>
            <a:spLocks noGrp="1"/>
          </p:cNvSpPr>
          <p:nvPr>
            <p:ph type="sldNum" sz="quarter" idx="4"/>
          </p:nvPr>
        </p:nvSpPr>
        <p:spPr/>
        <p:txBody>
          <a:bodyPr/>
          <a:lstStyle/>
          <a:p>
            <a:fld id="{6FB6B91F-BB11-E946-B7F6-1372EDB8DEC1}" type="slidenum">
              <a:rPr lang="en-US" smtClean="0"/>
              <a:pPr/>
              <a:t>5</a:t>
            </a:fld>
            <a:endParaRPr lang="en-US" dirty="0"/>
          </a:p>
        </p:txBody>
      </p:sp>
      <p:pic>
        <p:nvPicPr>
          <p:cNvPr id="6" name="Picture 5">
            <a:extLst>
              <a:ext uri="{FF2B5EF4-FFF2-40B4-BE49-F238E27FC236}">
                <a16:creationId xmlns:a16="http://schemas.microsoft.com/office/drawing/2014/main" id="{ACD3DAC9-4F16-B16D-E549-E5491585DD4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5405" y="894394"/>
            <a:ext cx="4280368" cy="2002420"/>
          </a:xfrm>
          <a:prstGeom prst="rect">
            <a:avLst/>
          </a:prstGeom>
        </p:spPr>
      </p:pic>
      <p:pic>
        <p:nvPicPr>
          <p:cNvPr id="7" name="Picture 6">
            <a:extLst>
              <a:ext uri="{FF2B5EF4-FFF2-40B4-BE49-F238E27FC236}">
                <a16:creationId xmlns:a16="http://schemas.microsoft.com/office/drawing/2014/main" id="{684CF9C3-9C0C-3930-7EBC-DADD881BCC3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0" y="259997"/>
            <a:ext cx="5030514" cy="1106713"/>
          </a:xfrm>
          <a:prstGeom prst="rect">
            <a:avLst/>
          </a:prstGeom>
        </p:spPr>
      </p:pic>
      <p:pic>
        <p:nvPicPr>
          <p:cNvPr id="8" name="Picture 7">
            <a:extLst>
              <a:ext uri="{FF2B5EF4-FFF2-40B4-BE49-F238E27FC236}">
                <a16:creationId xmlns:a16="http://schemas.microsoft.com/office/drawing/2014/main" id="{D103547A-43DB-7EBF-BC70-E3660DE24D8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65830" y="1820095"/>
            <a:ext cx="2809470" cy="3023016"/>
          </a:xfrm>
          <a:prstGeom prst="rect">
            <a:avLst/>
          </a:prstGeom>
        </p:spPr>
      </p:pic>
      <p:pic>
        <p:nvPicPr>
          <p:cNvPr id="9" name="Picture 8">
            <a:extLst>
              <a:ext uri="{FF2B5EF4-FFF2-40B4-BE49-F238E27FC236}">
                <a16:creationId xmlns:a16="http://schemas.microsoft.com/office/drawing/2014/main" id="{948EDA90-1599-A579-F36B-FDAC495F390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906033" y="1820095"/>
            <a:ext cx="3030028" cy="3428999"/>
          </a:xfrm>
          <a:prstGeom prst="rect">
            <a:avLst/>
          </a:prstGeom>
        </p:spPr>
      </p:pic>
      <p:pic>
        <p:nvPicPr>
          <p:cNvPr id="10" name="Picture 9">
            <a:extLst>
              <a:ext uri="{FF2B5EF4-FFF2-40B4-BE49-F238E27FC236}">
                <a16:creationId xmlns:a16="http://schemas.microsoft.com/office/drawing/2014/main" id="{5BDFB501-CB5B-6CC6-5827-C27DC68C408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52326" y="3975630"/>
            <a:ext cx="3628993" cy="1508597"/>
          </a:xfrm>
          <a:prstGeom prst="rect">
            <a:avLst/>
          </a:prstGeom>
        </p:spPr>
      </p:pic>
      <p:sp>
        <p:nvSpPr>
          <p:cNvPr id="11" name="TextBox 10">
            <a:extLst>
              <a:ext uri="{FF2B5EF4-FFF2-40B4-BE49-F238E27FC236}">
                <a16:creationId xmlns:a16="http://schemas.microsoft.com/office/drawing/2014/main" id="{6E38680D-2C46-D29C-AFE1-E780923B11AB}"/>
              </a:ext>
            </a:extLst>
          </p:cNvPr>
          <p:cNvSpPr txBox="1"/>
          <p:nvPr/>
        </p:nvSpPr>
        <p:spPr>
          <a:xfrm>
            <a:off x="609998" y="2896814"/>
            <a:ext cx="3530278" cy="923330"/>
          </a:xfrm>
          <a:prstGeom prst="rect">
            <a:avLst/>
          </a:prstGeom>
          <a:noFill/>
        </p:spPr>
        <p:txBody>
          <a:bodyPr wrap="square" rtlCol="0">
            <a:spAutoFit/>
          </a:bodyPr>
          <a:lstStyle/>
          <a:p>
            <a:pPr algn="l">
              <a:spcBef>
                <a:spcPts val="1000"/>
              </a:spcBef>
              <a:spcAft>
                <a:spcPts val="600"/>
              </a:spcAft>
            </a:pPr>
            <a:r>
              <a:rPr lang="en-US" dirty="0"/>
              <a:t>A text file, for each input-file, that contains results + lots of calculation details</a:t>
            </a:r>
          </a:p>
        </p:txBody>
      </p:sp>
      <p:sp>
        <p:nvSpPr>
          <p:cNvPr id="12" name="TextBox 11">
            <a:extLst>
              <a:ext uri="{FF2B5EF4-FFF2-40B4-BE49-F238E27FC236}">
                <a16:creationId xmlns:a16="http://schemas.microsoft.com/office/drawing/2014/main" id="{048DA861-DA10-2CB2-7B3C-E66DB7136FFE}"/>
              </a:ext>
            </a:extLst>
          </p:cNvPr>
          <p:cNvSpPr txBox="1"/>
          <p:nvPr/>
        </p:nvSpPr>
        <p:spPr>
          <a:xfrm>
            <a:off x="6468632" y="1450763"/>
            <a:ext cx="4280368" cy="369332"/>
          </a:xfrm>
          <a:prstGeom prst="rect">
            <a:avLst/>
          </a:prstGeom>
          <a:noFill/>
        </p:spPr>
        <p:txBody>
          <a:bodyPr wrap="square" rtlCol="0">
            <a:spAutoFit/>
          </a:bodyPr>
          <a:lstStyle/>
          <a:p>
            <a:pPr algn="ctr">
              <a:spcBef>
                <a:spcPts val="1000"/>
              </a:spcBef>
              <a:spcAft>
                <a:spcPts val="600"/>
              </a:spcAft>
            </a:pPr>
            <a:r>
              <a:rPr lang="en-US" dirty="0"/>
              <a:t>For each input file, a CSV of peak fits</a:t>
            </a:r>
          </a:p>
        </p:txBody>
      </p:sp>
      <p:sp>
        <p:nvSpPr>
          <p:cNvPr id="13" name="TextBox 12">
            <a:extLst>
              <a:ext uri="{FF2B5EF4-FFF2-40B4-BE49-F238E27FC236}">
                <a16:creationId xmlns:a16="http://schemas.microsoft.com/office/drawing/2014/main" id="{48F986D2-3CB9-3CCC-77A7-2143C61543E1}"/>
              </a:ext>
            </a:extLst>
          </p:cNvPr>
          <p:cNvSpPr txBox="1"/>
          <p:nvPr/>
        </p:nvSpPr>
        <p:spPr>
          <a:xfrm>
            <a:off x="4525773" y="4884062"/>
            <a:ext cx="4083043" cy="1200329"/>
          </a:xfrm>
          <a:prstGeom prst="rect">
            <a:avLst/>
          </a:prstGeom>
          <a:noFill/>
        </p:spPr>
        <p:txBody>
          <a:bodyPr wrap="square" rtlCol="0">
            <a:spAutoFit/>
          </a:bodyPr>
          <a:lstStyle/>
          <a:p>
            <a:pPr algn="l">
              <a:spcBef>
                <a:spcPts val="1000"/>
              </a:spcBef>
              <a:spcAft>
                <a:spcPts val="600"/>
              </a:spcAft>
            </a:pPr>
            <a:r>
              <a:rPr lang="en-US" dirty="0"/>
              <a:t>For each input file, a stand-alone HTML file with tables of info, and an interactive spectrum (zoom in/out) you can inspect peak fits with</a:t>
            </a:r>
          </a:p>
        </p:txBody>
      </p:sp>
      <p:sp>
        <p:nvSpPr>
          <p:cNvPr id="14" name="TextBox 13">
            <a:extLst>
              <a:ext uri="{FF2B5EF4-FFF2-40B4-BE49-F238E27FC236}">
                <a16:creationId xmlns:a16="http://schemas.microsoft.com/office/drawing/2014/main" id="{A628C378-1E81-28C7-80B3-43F59C099D90}"/>
              </a:ext>
            </a:extLst>
          </p:cNvPr>
          <p:cNvSpPr txBox="1"/>
          <p:nvPr/>
        </p:nvSpPr>
        <p:spPr>
          <a:xfrm>
            <a:off x="8703000" y="5295626"/>
            <a:ext cx="3436093" cy="923330"/>
          </a:xfrm>
          <a:prstGeom prst="rect">
            <a:avLst/>
          </a:prstGeom>
          <a:noFill/>
        </p:spPr>
        <p:txBody>
          <a:bodyPr wrap="square" rtlCol="0">
            <a:spAutoFit/>
          </a:bodyPr>
          <a:lstStyle/>
          <a:p>
            <a:pPr algn="l">
              <a:spcBef>
                <a:spcPts val="1000"/>
              </a:spcBef>
              <a:spcAft>
                <a:spcPts val="600"/>
              </a:spcAft>
            </a:pPr>
            <a:r>
              <a:rPr lang="en-US" dirty="0"/>
              <a:t>A single HTML file with spectra and results summary for all input files </a:t>
            </a:r>
          </a:p>
        </p:txBody>
      </p:sp>
      <p:sp>
        <p:nvSpPr>
          <p:cNvPr id="17" name="TextBox 16">
            <a:extLst>
              <a:ext uri="{FF2B5EF4-FFF2-40B4-BE49-F238E27FC236}">
                <a16:creationId xmlns:a16="http://schemas.microsoft.com/office/drawing/2014/main" id="{FD8D8DB0-E818-51AF-9BCC-5E82D0327652}"/>
              </a:ext>
            </a:extLst>
          </p:cNvPr>
          <p:cNvSpPr txBox="1"/>
          <p:nvPr/>
        </p:nvSpPr>
        <p:spPr>
          <a:xfrm>
            <a:off x="352326" y="5582340"/>
            <a:ext cx="3628993" cy="646331"/>
          </a:xfrm>
          <a:prstGeom prst="rect">
            <a:avLst/>
          </a:prstGeom>
          <a:noFill/>
        </p:spPr>
        <p:txBody>
          <a:bodyPr wrap="square" rtlCol="0">
            <a:spAutoFit/>
          </a:bodyPr>
          <a:lstStyle/>
          <a:p>
            <a:pPr algn="l">
              <a:spcBef>
                <a:spcPts val="1000"/>
              </a:spcBef>
              <a:spcAft>
                <a:spcPts val="600"/>
              </a:spcAft>
            </a:pPr>
            <a:r>
              <a:rPr lang="en-US" dirty="0"/>
              <a:t>A CSV file with analysis summary of all files</a:t>
            </a:r>
          </a:p>
        </p:txBody>
      </p:sp>
      <p:sp>
        <p:nvSpPr>
          <p:cNvPr id="18" name="TextBox 17">
            <a:extLst>
              <a:ext uri="{FF2B5EF4-FFF2-40B4-BE49-F238E27FC236}">
                <a16:creationId xmlns:a16="http://schemas.microsoft.com/office/drawing/2014/main" id="{67C0BF1A-F684-36C0-67BF-8040319B295E}"/>
              </a:ext>
            </a:extLst>
          </p:cNvPr>
          <p:cNvSpPr txBox="1"/>
          <p:nvPr/>
        </p:nvSpPr>
        <p:spPr>
          <a:xfrm>
            <a:off x="2033883" y="6228671"/>
            <a:ext cx="3894871" cy="646331"/>
          </a:xfrm>
          <a:prstGeom prst="rect">
            <a:avLst/>
          </a:prstGeom>
          <a:noFill/>
        </p:spPr>
        <p:txBody>
          <a:bodyPr wrap="square" rtlCol="0">
            <a:spAutoFit/>
          </a:bodyPr>
          <a:lstStyle/>
          <a:p>
            <a:pPr algn="l">
              <a:spcBef>
                <a:spcPts val="1000"/>
              </a:spcBef>
              <a:spcAft>
                <a:spcPts val="600"/>
              </a:spcAft>
            </a:pPr>
            <a:r>
              <a:rPr lang="en-US" dirty="0"/>
              <a:t>For each input file, peak fits are also saved to an N42 file.</a:t>
            </a:r>
          </a:p>
        </p:txBody>
      </p:sp>
      <p:sp>
        <p:nvSpPr>
          <p:cNvPr id="19" name="TextBox 18">
            <a:extLst>
              <a:ext uri="{FF2B5EF4-FFF2-40B4-BE49-F238E27FC236}">
                <a16:creationId xmlns:a16="http://schemas.microsoft.com/office/drawing/2014/main" id="{773E4B79-6B8B-C995-881A-E184A7E6FBC7}"/>
              </a:ext>
            </a:extLst>
          </p:cNvPr>
          <p:cNvSpPr txBox="1"/>
          <p:nvPr/>
        </p:nvSpPr>
        <p:spPr>
          <a:xfrm>
            <a:off x="5928754" y="6265488"/>
            <a:ext cx="3894871" cy="646331"/>
          </a:xfrm>
          <a:prstGeom prst="rect">
            <a:avLst/>
          </a:prstGeom>
          <a:noFill/>
        </p:spPr>
        <p:txBody>
          <a:bodyPr wrap="square" rtlCol="0">
            <a:spAutoFit/>
          </a:bodyPr>
          <a:lstStyle/>
          <a:p>
            <a:pPr algn="l">
              <a:spcBef>
                <a:spcPts val="1000"/>
              </a:spcBef>
              <a:spcAft>
                <a:spcPts val="600"/>
              </a:spcAft>
            </a:pPr>
            <a:r>
              <a:rPr lang="en-US" dirty="0"/>
              <a:t>You can also create custom report output format</a:t>
            </a:r>
          </a:p>
        </p:txBody>
      </p:sp>
    </p:spTree>
    <p:extLst>
      <p:ext uri="{BB962C8B-B14F-4D97-AF65-F5344CB8AC3E}">
        <p14:creationId xmlns:p14="http://schemas.microsoft.com/office/powerpoint/2010/main" val="3980565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0B59B-18AA-68E1-AF19-A9E8DE6B504B}"/>
              </a:ext>
            </a:extLst>
          </p:cNvPr>
          <p:cNvSpPr>
            <a:spLocks noGrp="1"/>
          </p:cNvSpPr>
          <p:nvPr>
            <p:ph type="title"/>
          </p:nvPr>
        </p:nvSpPr>
        <p:spPr/>
        <p:txBody>
          <a:bodyPr/>
          <a:lstStyle/>
          <a:p>
            <a:r>
              <a:rPr lang="en-US" dirty="0"/>
              <a:t>Operations available for batch analysis:</a:t>
            </a:r>
          </a:p>
        </p:txBody>
      </p:sp>
      <p:sp>
        <p:nvSpPr>
          <p:cNvPr id="3" name="Content Placeholder 2">
            <a:extLst>
              <a:ext uri="{FF2B5EF4-FFF2-40B4-BE49-F238E27FC236}">
                <a16:creationId xmlns:a16="http://schemas.microsoft.com/office/drawing/2014/main" id="{01D626BE-A2DB-FDBC-18F4-BEBF1DF9978C}"/>
              </a:ext>
            </a:extLst>
          </p:cNvPr>
          <p:cNvSpPr>
            <a:spLocks noGrp="1"/>
          </p:cNvSpPr>
          <p:nvPr>
            <p:ph idx="1"/>
          </p:nvPr>
        </p:nvSpPr>
        <p:spPr/>
        <p:txBody>
          <a:bodyPr/>
          <a:lstStyle/>
          <a:p>
            <a:r>
              <a:rPr lang="en-US" dirty="0"/>
              <a:t>All features of the Activity/Shielding fit tool can be used in batch mode</a:t>
            </a:r>
          </a:p>
          <a:p>
            <a:pPr lvl="1"/>
            <a:r>
              <a:rPr lang="en-US" dirty="0"/>
              <a:t>Fitting for activities, nuclide ages, accounting for interferences between nuclides, trace sources, self-attenuating sources, shielding thicknesses, spherical, cylindrical (end and side-on), and rectangular geometries, enrichments, </a:t>
            </a:r>
            <a:r>
              <a:rPr lang="en-US" dirty="0" err="1"/>
              <a:t>etc</a:t>
            </a:r>
            <a:endParaRPr lang="en-US" dirty="0"/>
          </a:p>
          <a:p>
            <a:r>
              <a:rPr lang="en-US" dirty="0"/>
              <a:t>The energy calibration (that you possibly corrected) of the exemplar can be used with the other input files</a:t>
            </a:r>
          </a:p>
          <a:p>
            <a:pPr lvl="1"/>
            <a:r>
              <a:rPr lang="en-US" dirty="0"/>
              <a:t>You can also get minor updates to that by having the batch analysis fit for energy calibration based off the fit peaks</a:t>
            </a:r>
          </a:p>
          <a:p>
            <a:r>
              <a:rPr lang="en-US" dirty="0"/>
              <a:t>All peak-fitting possibilities are allowed (various peak skews, sharing ROIs, continua type, fixing FWHM, </a:t>
            </a:r>
            <a:r>
              <a:rPr lang="en-US" dirty="0" err="1"/>
              <a:t>etc</a:t>
            </a:r>
            <a:r>
              <a:rPr lang="en-US" dirty="0"/>
              <a:t>)</a:t>
            </a:r>
          </a:p>
          <a:p>
            <a:r>
              <a:rPr lang="en-US" dirty="0"/>
              <a:t>You can specify background file to either peak-by-peak subtraction, or a “hard” background subtraction (i.e., channel-by-channel)</a:t>
            </a:r>
          </a:p>
          <a:p>
            <a:r>
              <a:rPr lang="en-US" dirty="0"/>
              <a:t>You can also choose to just fit for peaks, instead of activities and such</a:t>
            </a:r>
          </a:p>
        </p:txBody>
      </p:sp>
      <p:sp>
        <p:nvSpPr>
          <p:cNvPr id="4" name="Slide Number Placeholder 3">
            <a:extLst>
              <a:ext uri="{FF2B5EF4-FFF2-40B4-BE49-F238E27FC236}">
                <a16:creationId xmlns:a16="http://schemas.microsoft.com/office/drawing/2014/main" id="{AA285627-19A5-7A45-F756-C74B34091D02}"/>
              </a:ext>
            </a:extLst>
          </p:cNvPr>
          <p:cNvSpPr>
            <a:spLocks noGrp="1"/>
          </p:cNvSpPr>
          <p:nvPr>
            <p:ph type="sldNum" sz="quarter" idx="4"/>
          </p:nvPr>
        </p:nvSpPr>
        <p:spPr/>
        <p:txBody>
          <a:bodyPr/>
          <a:lstStyle/>
          <a:p>
            <a:fld id="{6FB6B91F-BB11-E946-B7F6-1372EDB8DEC1}" type="slidenum">
              <a:rPr lang="en-US" smtClean="0"/>
              <a:pPr/>
              <a:t>6</a:t>
            </a:fld>
            <a:endParaRPr lang="en-US" dirty="0"/>
          </a:p>
        </p:txBody>
      </p:sp>
    </p:spTree>
    <p:extLst>
      <p:ext uri="{BB962C8B-B14F-4D97-AF65-F5344CB8AC3E}">
        <p14:creationId xmlns:p14="http://schemas.microsoft.com/office/powerpoint/2010/main" val="709469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B36B0-C791-562E-5206-43C8D06AFF78}"/>
              </a:ext>
            </a:extLst>
          </p:cNvPr>
          <p:cNvSpPr>
            <a:spLocks noGrp="1"/>
          </p:cNvSpPr>
          <p:nvPr>
            <p:ph type="title"/>
          </p:nvPr>
        </p:nvSpPr>
        <p:spPr/>
        <p:txBody>
          <a:bodyPr/>
          <a:lstStyle/>
          <a:p>
            <a:r>
              <a:rPr lang="en-US" dirty="0"/>
              <a:t>Limitations of the batch analysis</a:t>
            </a:r>
          </a:p>
        </p:txBody>
      </p:sp>
      <p:sp>
        <p:nvSpPr>
          <p:cNvPr id="3" name="Content Placeholder 2">
            <a:extLst>
              <a:ext uri="{FF2B5EF4-FFF2-40B4-BE49-F238E27FC236}">
                <a16:creationId xmlns:a16="http://schemas.microsoft.com/office/drawing/2014/main" id="{DC48847A-5608-F8A6-2398-F4FE45A33815}"/>
              </a:ext>
            </a:extLst>
          </p:cNvPr>
          <p:cNvSpPr>
            <a:spLocks noGrp="1"/>
          </p:cNvSpPr>
          <p:nvPr>
            <p:ph idx="1"/>
          </p:nvPr>
        </p:nvSpPr>
        <p:spPr/>
        <p:txBody>
          <a:bodyPr/>
          <a:lstStyle/>
          <a:p>
            <a:r>
              <a:rPr lang="en-US" dirty="0"/>
              <a:t>Only peaks, and nuclides in the “exemplar” file are fit for</a:t>
            </a:r>
          </a:p>
          <a:p>
            <a:r>
              <a:rPr lang="en-US" dirty="0"/>
              <a:t>The activity and shielding fit setup has to be the same for all similar input files</a:t>
            </a:r>
          </a:p>
          <a:p>
            <a:r>
              <a:rPr lang="en-US"/>
              <a:t>You </a:t>
            </a:r>
            <a:r>
              <a:rPr lang="en-US" dirty="0"/>
              <a:t>have to perform the analysis in the exemplar file first in </a:t>
            </a:r>
            <a:r>
              <a:rPr lang="en-US" dirty="0" err="1"/>
              <a:t>InterSpec</a:t>
            </a:r>
            <a:r>
              <a:rPr lang="en-US" dirty="0"/>
              <a:t>, and export to N42</a:t>
            </a:r>
          </a:p>
          <a:p>
            <a:r>
              <a:rPr lang="en-US" dirty="0"/>
              <a:t>Use and testing has so far been pretty limited – let us know if you find issues</a:t>
            </a:r>
          </a:p>
          <a:p>
            <a:r>
              <a:rPr lang="en-US" dirty="0"/>
              <a:t>The “</a:t>
            </a:r>
            <a:r>
              <a:rPr lang="en-US" dirty="0" err="1"/>
              <a:t>Isotopics</a:t>
            </a:r>
            <a:r>
              <a:rPr lang="en-US" dirty="0"/>
              <a:t> from peaks”, “</a:t>
            </a:r>
            <a:r>
              <a:rPr lang="en-US" dirty="0" err="1"/>
              <a:t>Isotopics</a:t>
            </a:r>
            <a:r>
              <a:rPr lang="en-US" dirty="0"/>
              <a:t> by nuclides”, “Detection Confidence Tool”, or “Flux Tool” have not been implements for batch analysis</a:t>
            </a:r>
          </a:p>
          <a:p>
            <a:pPr lvl="1"/>
            <a:r>
              <a:rPr lang="en-US" dirty="0"/>
              <a:t>Let </a:t>
            </a:r>
            <a:r>
              <a:rPr lang="en-US" dirty="0">
                <a:hlinkClick r:id="rId2"/>
              </a:rPr>
              <a:t>InterSpec@sandia.gov</a:t>
            </a:r>
            <a:r>
              <a:rPr lang="en-US" dirty="0"/>
              <a:t> know if these would be useful to you</a:t>
            </a:r>
          </a:p>
        </p:txBody>
      </p:sp>
      <p:sp>
        <p:nvSpPr>
          <p:cNvPr id="4" name="Slide Number Placeholder 3">
            <a:extLst>
              <a:ext uri="{FF2B5EF4-FFF2-40B4-BE49-F238E27FC236}">
                <a16:creationId xmlns:a16="http://schemas.microsoft.com/office/drawing/2014/main" id="{68A66FE7-C976-F6E4-8419-27F41F83A13A}"/>
              </a:ext>
            </a:extLst>
          </p:cNvPr>
          <p:cNvSpPr>
            <a:spLocks noGrp="1"/>
          </p:cNvSpPr>
          <p:nvPr>
            <p:ph type="sldNum" sz="quarter" idx="4"/>
          </p:nvPr>
        </p:nvSpPr>
        <p:spPr/>
        <p:txBody>
          <a:bodyPr/>
          <a:lstStyle/>
          <a:p>
            <a:fld id="{6FB6B91F-BB11-E946-B7F6-1372EDB8DEC1}" type="slidenum">
              <a:rPr lang="en-US" smtClean="0"/>
              <a:pPr/>
              <a:t>7</a:t>
            </a:fld>
            <a:endParaRPr lang="en-US" dirty="0"/>
          </a:p>
        </p:txBody>
      </p:sp>
    </p:spTree>
    <p:extLst>
      <p:ext uri="{BB962C8B-B14F-4D97-AF65-F5344CB8AC3E}">
        <p14:creationId xmlns:p14="http://schemas.microsoft.com/office/powerpoint/2010/main" val="212886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23CD7-3040-CBBF-EFCC-A623BB5E720B}"/>
              </a:ext>
            </a:extLst>
          </p:cNvPr>
          <p:cNvSpPr>
            <a:spLocks noGrp="1"/>
          </p:cNvSpPr>
          <p:nvPr>
            <p:ph type="title"/>
          </p:nvPr>
        </p:nvSpPr>
        <p:spPr/>
        <p:txBody>
          <a:bodyPr/>
          <a:lstStyle/>
          <a:p>
            <a:r>
              <a:rPr lang="en-US" dirty="0"/>
              <a:t>in-situ Example</a:t>
            </a:r>
          </a:p>
        </p:txBody>
      </p:sp>
      <p:sp>
        <p:nvSpPr>
          <p:cNvPr id="3" name="Content Placeholder 2">
            <a:extLst>
              <a:ext uri="{FF2B5EF4-FFF2-40B4-BE49-F238E27FC236}">
                <a16:creationId xmlns:a16="http://schemas.microsoft.com/office/drawing/2014/main" id="{4E3A0D8D-846B-F69A-2F13-762E83E7D64D}"/>
              </a:ext>
            </a:extLst>
          </p:cNvPr>
          <p:cNvSpPr>
            <a:spLocks noGrp="1"/>
          </p:cNvSpPr>
          <p:nvPr>
            <p:ph idx="1"/>
          </p:nvPr>
        </p:nvSpPr>
        <p:spPr>
          <a:xfrm>
            <a:off x="352326" y="3911039"/>
            <a:ext cx="11239500" cy="2364463"/>
          </a:xfrm>
        </p:spPr>
        <p:txBody>
          <a:bodyPr>
            <a:normAutofit lnSpcReduction="10000"/>
          </a:bodyPr>
          <a:lstStyle/>
          <a:p>
            <a:r>
              <a:rPr lang="en-US" dirty="0"/>
              <a:t>Setup: there was a contamination event and in-situ measurements where taken at various places throughout the region, with a Detective-X detector, 1 meter from the ground, pointed down.</a:t>
            </a:r>
          </a:p>
          <a:p>
            <a:r>
              <a:rPr lang="en-US" dirty="0"/>
              <a:t>Please see the included “in-</a:t>
            </a:r>
            <a:r>
              <a:rPr lang="en-US" dirty="0" err="1"/>
              <a:t>situ_example</a:t>
            </a:r>
            <a:r>
              <a:rPr lang="en-US" dirty="0"/>
              <a:t>” directory for 5 data files, a background, and the “Detective-</a:t>
            </a:r>
            <a:r>
              <a:rPr lang="en-US" dirty="0" err="1"/>
              <a:t>X_in</a:t>
            </a:r>
            <a:r>
              <a:rPr lang="en-US" dirty="0"/>
              <a:t>-</a:t>
            </a:r>
            <a:r>
              <a:rPr lang="en-US" dirty="0" err="1"/>
              <a:t>situ.ecc</a:t>
            </a:r>
            <a:r>
              <a:rPr lang="en-US" dirty="0"/>
              <a:t>” file, which is the expected full-energy peak efficiency for the detector for surface contamination, computed using ISOCs</a:t>
            </a:r>
          </a:p>
          <a:p>
            <a:r>
              <a:rPr lang="en-US" dirty="0"/>
              <a:t>We will step through the batch analysis process in the following slides</a:t>
            </a:r>
          </a:p>
        </p:txBody>
      </p:sp>
      <p:sp>
        <p:nvSpPr>
          <p:cNvPr id="4" name="Slide Number Placeholder 3">
            <a:extLst>
              <a:ext uri="{FF2B5EF4-FFF2-40B4-BE49-F238E27FC236}">
                <a16:creationId xmlns:a16="http://schemas.microsoft.com/office/drawing/2014/main" id="{2FF1B2C5-92A2-384C-FCD3-C0E5DA552D89}"/>
              </a:ext>
            </a:extLst>
          </p:cNvPr>
          <p:cNvSpPr>
            <a:spLocks noGrp="1"/>
          </p:cNvSpPr>
          <p:nvPr>
            <p:ph type="sldNum" sz="quarter" idx="4"/>
          </p:nvPr>
        </p:nvSpPr>
        <p:spPr/>
        <p:txBody>
          <a:bodyPr/>
          <a:lstStyle/>
          <a:p>
            <a:fld id="{6FB6B91F-BB11-E946-B7F6-1372EDB8DEC1}" type="slidenum">
              <a:rPr lang="en-US" smtClean="0"/>
              <a:pPr/>
              <a:t>8</a:t>
            </a:fld>
            <a:endParaRPr lang="en-US" dirty="0"/>
          </a:p>
        </p:txBody>
      </p:sp>
      <p:pic>
        <p:nvPicPr>
          <p:cNvPr id="5" name="Picture 4">
            <a:extLst>
              <a:ext uri="{FF2B5EF4-FFF2-40B4-BE49-F238E27FC236}">
                <a16:creationId xmlns:a16="http://schemas.microsoft.com/office/drawing/2014/main" id="{632673A9-2985-3463-05AB-7497E66D462F}"/>
              </a:ext>
            </a:extLst>
          </p:cNvPr>
          <p:cNvPicPr>
            <a:picLocks noChangeAspect="1"/>
          </p:cNvPicPr>
          <p:nvPr/>
        </p:nvPicPr>
        <p:blipFill>
          <a:blip r:embed="rId2"/>
          <a:stretch>
            <a:fillRect/>
          </a:stretch>
        </p:blipFill>
        <p:spPr>
          <a:xfrm>
            <a:off x="4574093" y="1199669"/>
            <a:ext cx="2874296" cy="2426101"/>
          </a:xfrm>
          <a:prstGeom prst="rect">
            <a:avLst/>
          </a:prstGeom>
        </p:spPr>
      </p:pic>
    </p:spTree>
    <p:extLst>
      <p:ext uri="{BB962C8B-B14F-4D97-AF65-F5344CB8AC3E}">
        <p14:creationId xmlns:p14="http://schemas.microsoft.com/office/powerpoint/2010/main" val="1814231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B6386-B6C3-08C9-8AAB-5DF2AE04156F}"/>
              </a:ext>
            </a:extLst>
          </p:cNvPr>
          <p:cNvSpPr>
            <a:spLocks noGrp="1"/>
          </p:cNvSpPr>
          <p:nvPr>
            <p:ph type="title"/>
          </p:nvPr>
        </p:nvSpPr>
        <p:spPr/>
        <p:txBody>
          <a:bodyPr/>
          <a:lstStyle/>
          <a:p>
            <a:r>
              <a:rPr lang="en-US" dirty="0"/>
              <a:t>in-situ Example – Step 1: Pick Exemplar</a:t>
            </a:r>
          </a:p>
        </p:txBody>
      </p:sp>
      <p:sp>
        <p:nvSpPr>
          <p:cNvPr id="3" name="Content Placeholder 2">
            <a:extLst>
              <a:ext uri="{FF2B5EF4-FFF2-40B4-BE49-F238E27FC236}">
                <a16:creationId xmlns:a16="http://schemas.microsoft.com/office/drawing/2014/main" id="{8E73F757-3B83-4915-8736-F7D8726CB2B8}"/>
              </a:ext>
            </a:extLst>
          </p:cNvPr>
          <p:cNvSpPr>
            <a:spLocks noGrp="1"/>
          </p:cNvSpPr>
          <p:nvPr>
            <p:ph idx="1"/>
          </p:nvPr>
        </p:nvSpPr>
        <p:spPr>
          <a:xfrm>
            <a:off x="352326" y="4907666"/>
            <a:ext cx="11239500" cy="1731160"/>
          </a:xfrm>
        </p:spPr>
        <p:txBody>
          <a:bodyPr>
            <a:normAutofit fontScale="92500" lnSpcReduction="20000"/>
          </a:bodyPr>
          <a:lstStyle/>
          <a:p>
            <a:r>
              <a:rPr lang="en-US" dirty="0"/>
              <a:t>Pick the file to use as as the “exemplar”</a:t>
            </a:r>
          </a:p>
          <a:p>
            <a:pPr lvl="1"/>
            <a:r>
              <a:rPr lang="en-US" dirty="0"/>
              <a:t>This file should have all the peaks you might want to use for activity analysis</a:t>
            </a:r>
          </a:p>
          <a:p>
            <a:pPr lvl="1"/>
            <a:r>
              <a:rPr lang="en-US" dirty="0"/>
              <a:t>Usually you can just quickly compare the spectra against each other, and use the file with the most peaks, if it even matters</a:t>
            </a:r>
          </a:p>
          <a:p>
            <a:r>
              <a:rPr lang="en-US" dirty="0"/>
              <a:t>After picking the “exemplar”, load that file as the foreground, using the “Spectrum Files” tab</a:t>
            </a:r>
          </a:p>
        </p:txBody>
      </p:sp>
      <p:sp>
        <p:nvSpPr>
          <p:cNvPr id="4" name="Slide Number Placeholder 3">
            <a:extLst>
              <a:ext uri="{FF2B5EF4-FFF2-40B4-BE49-F238E27FC236}">
                <a16:creationId xmlns:a16="http://schemas.microsoft.com/office/drawing/2014/main" id="{D5A28AB3-B1DC-2C05-0DB0-ED9E2EDC6CE7}"/>
              </a:ext>
            </a:extLst>
          </p:cNvPr>
          <p:cNvSpPr>
            <a:spLocks noGrp="1"/>
          </p:cNvSpPr>
          <p:nvPr>
            <p:ph type="sldNum" sz="quarter" idx="4"/>
          </p:nvPr>
        </p:nvSpPr>
        <p:spPr/>
        <p:txBody>
          <a:bodyPr/>
          <a:lstStyle/>
          <a:p>
            <a:fld id="{6FB6B91F-BB11-E946-B7F6-1372EDB8DEC1}" type="slidenum">
              <a:rPr lang="en-US" smtClean="0"/>
              <a:pPr/>
              <a:t>9</a:t>
            </a:fld>
            <a:endParaRPr lang="en-US" dirty="0"/>
          </a:p>
        </p:txBody>
      </p:sp>
      <p:pic>
        <p:nvPicPr>
          <p:cNvPr id="5" name="Picture 4">
            <a:extLst>
              <a:ext uri="{FF2B5EF4-FFF2-40B4-BE49-F238E27FC236}">
                <a16:creationId xmlns:a16="http://schemas.microsoft.com/office/drawing/2014/main" id="{9A0A5BCF-38DC-4495-55A7-6BCAB411903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53888" y="1081496"/>
            <a:ext cx="4484224" cy="3411372"/>
          </a:xfrm>
          <a:prstGeom prst="rect">
            <a:avLst/>
          </a:prstGeom>
        </p:spPr>
      </p:pic>
    </p:spTree>
    <p:extLst>
      <p:ext uri="{BB962C8B-B14F-4D97-AF65-F5344CB8AC3E}">
        <p14:creationId xmlns:p14="http://schemas.microsoft.com/office/powerpoint/2010/main" val="564733060"/>
      </p:ext>
    </p:extLst>
  </p:cSld>
  <p:clrMapOvr>
    <a:masterClrMapping/>
  </p:clrMapOvr>
</p:sld>
</file>

<file path=ppt/theme/theme1.xml><?xml version="1.0" encoding="utf-8"?>
<a:theme xmlns:a="http://schemas.openxmlformats.org/drawingml/2006/main" name="SandiaBrand">
  <a:themeElements>
    <a:clrScheme name="Sandia Brand">
      <a:dk1>
        <a:srgbClr val="1B1B1B"/>
      </a:dk1>
      <a:lt1>
        <a:srgbClr val="FFFFFF"/>
      </a:lt1>
      <a:dk2>
        <a:srgbClr val="0075A9"/>
      </a:dk2>
      <a:lt2>
        <a:srgbClr val="7D8EA0"/>
      </a:lt2>
      <a:accent1>
        <a:srgbClr val="00ACCF"/>
      </a:accent1>
      <a:accent2>
        <a:srgbClr val="287968"/>
      </a:accent2>
      <a:accent3>
        <a:srgbClr val="69B244"/>
      </a:accent3>
      <a:accent4>
        <a:srgbClr val="EC8A00"/>
      </a:accent4>
      <a:accent5>
        <a:srgbClr val="C41D24"/>
      </a:accent5>
      <a:accent6>
        <a:srgbClr val="8A2B78"/>
      </a:accent6>
      <a:hlink>
        <a:srgbClr val="007F9B"/>
      </a:hlink>
      <a:folHlink>
        <a:srgbClr val="0275A9"/>
      </a:folHlink>
    </a:clrScheme>
    <a:fontScheme name="Sandia Brand">
      <a:majorFont>
        <a:latin typeface="Exo 2"/>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Bef>
            <a:spcPts val="1000"/>
          </a:spcBef>
          <a:spcAft>
            <a:spcPts val="600"/>
          </a:spcAft>
          <a:defRPr dirty="0" err="1" smtClean="0"/>
        </a:defPPr>
      </a:lstStyle>
    </a:txDef>
  </a:objectDefaults>
  <a:extraClrSchemeLst/>
  <a:extLst>
    <a:ext uri="{05A4C25C-085E-4340-85A3-A5531E510DB2}">
      <thm15:themeFamily xmlns:thm15="http://schemas.microsoft.com/office/thememl/2012/main" name="SandiaBrand" id="{1968AAD6-CBA6-064F-9237-4007AAEE23B9}" vid="{2E5380AC-16C9-734E-8236-37757CA639DF}"/>
    </a:ext>
  </a:extLst>
</a:theme>
</file>

<file path=ppt/theme/theme2.xml><?xml version="1.0" encoding="utf-8"?>
<a:theme xmlns:a="http://schemas.openxmlformats.org/drawingml/2006/main" name="SandiaBrand_75">
  <a:themeElements>
    <a:clrScheme name="Sandia Brand">
      <a:dk1>
        <a:srgbClr val="1B1B1B"/>
      </a:dk1>
      <a:lt1>
        <a:srgbClr val="FFFFFF"/>
      </a:lt1>
      <a:dk2>
        <a:srgbClr val="0075A9"/>
      </a:dk2>
      <a:lt2>
        <a:srgbClr val="7D8EA0"/>
      </a:lt2>
      <a:accent1>
        <a:srgbClr val="00ACCF"/>
      </a:accent1>
      <a:accent2>
        <a:srgbClr val="287968"/>
      </a:accent2>
      <a:accent3>
        <a:srgbClr val="69B244"/>
      </a:accent3>
      <a:accent4>
        <a:srgbClr val="EC8A00"/>
      </a:accent4>
      <a:accent5>
        <a:srgbClr val="C41D24"/>
      </a:accent5>
      <a:accent6>
        <a:srgbClr val="8A2B78"/>
      </a:accent6>
      <a:hlink>
        <a:srgbClr val="007F9B"/>
      </a:hlink>
      <a:folHlink>
        <a:srgbClr val="0275A9"/>
      </a:folHlink>
    </a:clrScheme>
    <a:fontScheme name="Sandia Brand">
      <a:majorFont>
        <a:latin typeface="Exo 2"/>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Bef>
            <a:spcPts val="1000"/>
          </a:spcBef>
          <a:spcAft>
            <a:spcPts val="600"/>
          </a:spcAft>
          <a:defRPr dirty="0" smtClean="0">
            <a:solidFill>
              <a:schemeClr val="bg1"/>
            </a:solidFill>
          </a:defRPr>
        </a:defPPr>
      </a:lstStyle>
    </a:txDef>
  </a:objectDefaults>
  <a:extraClrSchemeLst/>
  <a:extLst>
    <a:ext uri="{05A4C25C-085E-4340-85A3-A5531E510DB2}">
      <thm15:themeFamily xmlns:thm15="http://schemas.microsoft.com/office/thememl/2012/main" name="SandiaBrand" id="{1968AAD6-CBA6-064F-9237-4007AAEE23B9}" vid="{2E5380AC-16C9-734E-8236-37757CA639D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29559</TotalTime>
  <Words>3386</Words>
  <Application>Microsoft Macintosh PowerPoint</Application>
  <PresentationFormat>Widescreen</PresentationFormat>
  <Paragraphs>255</Paragraphs>
  <Slides>32</Slides>
  <Notes>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32</vt:i4>
      </vt:variant>
    </vt:vector>
  </HeadingPairs>
  <TitlesOfParts>
    <vt:vector size="46" baseType="lpstr">
      <vt:lpstr>American Typewriter</vt:lpstr>
      <vt:lpstr>Apple Symbols</vt:lpstr>
      <vt:lpstr>Aptos</vt:lpstr>
      <vt:lpstr>Aptos Narrow</vt:lpstr>
      <vt:lpstr>Arial</vt:lpstr>
      <vt:lpstr>Calibri</vt:lpstr>
      <vt:lpstr>Courier New</vt:lpstr>
      <vt:lpstr>Exo 2</vt:lpstr>
      <vt:lpstr>Exo 2 Semi Bold</vt:lpstr>
      <vt:lpstr>Open Sans</vt:lpstr>
      <vt:lpstr>Open Sans SemiBold</vt:lpstr>
      <vt:lpstr>Wingdings</vt:lpstr>
      <vt:lpstr>SandiaBrand</vt:lpstr>
      <vt:lpstr>SandiaBrand_75</vt:lpstr>
      <vt:lpstr>Batch Peak, Activity, and Shielding fitting in InterSpec</vt:lpstr>
      <vt:lpstr>Some notes</vt:lpstr>
      <vt:lpstr>General Idea</vt:lpstr>
      <vt:lpstr>General Process</vt:lpstr>
      <vt:lpstr>What you’ll get out – by default</vt:lpstr>
      <vt:lpstr>Operations available for batch analysis:</vt:lpstr>
      <vt:lpstr>Limitations of the batch analysis</vt:lpstr>
      <vt:lpstr>in-situ Example</vt:lpstr>
      <vt:lpstr>in-situ Example – Step 1: Pick Exemplar</vt:lpstr>
      <vt:lpstr>in-situ Example – Step 2: Check Energy Cal</vt:lpstr>
      <vt:lpstr>in-situ Example – Step 3: Nuclide ID</vt:lpstr>
      <vt:lpstr>in-situ Example – Step 3: Peak Fit</vt:lpstr>
      <vt:lpstr>in-situ Example – Step 4: Repeat Steps 2 and 3</vt:lpstr>
      <vt:lpstr>in-situ Example – Step 5: Load Detector Efficiency Function</vt:lpstr>
      <vt:lpstr>in-situ Example – Step 6: Fit Activities</vt:lpstr>
      <vt:lpstr>in-situ Example – Step 6: Fit Activities (cont)</vt:lpstr>
      <vt:lpstr>in-situ Example – Step 7: Export N42 File</vt:lpstr>
      <vt:lpstr>in-situ Example – Step 8: Run Batch Analysis</vt:lpstr>
      <vt:lpstr>in-situ Example – Step 8: Run Batch Analysis (cont)</vt:lpstr>
      <vt:lpstr>in-situ Example – Step 8: Run Batch Analysis (cont)</vt:lpstr>
      <vt:lpstr>in-situ Example – Results</vt:lpstr>
      <vt:lpstr>in-situ Example – Initial Results</vt:lpstr>
      <vt:lpstr>in-situ Example – Comparison to Genie2k</vt:lpstr>
      <vt:lpstr>Additional Command Line Options</vt:lpstr>
      <vt:lpstr>Command Line Options – Peak Thresholds</vt:lpstr>
      <vt:lpstr>Command Line Options – More Useful Options</vt:lpstr>
      <vt:lpstr>Using a INI file to Specify command-line arguments</vt:lpstr>
      <vt:lpstr>Customizing Output reports</vt:lpstr>
      <vt:lpstr>Customizing Output reports (cont)</vt:lpstr>
      <vt:lpstr>Summary</vt:lpstr>
      <vt:lpstr>Spectra Included With this Presentation</vt:lpstr>
      <vt:lpstr>Detective-X_in-situ.ecc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Hatfield, Laura Emily</dc:creator>
  <cp:lastModifiedBy>Johnson, William Casey</cp:lastModifiedBy>
  <cp:revision>97</cp:revision>
  <dcterms:created xsi:type="dcterms:W3CDTF">2023-03-17T19:55:08Z</dcterms:created>
  <dcterms:modified xsi:type="dcterms:W3CDTF">2024-10-08T02:46:27Z</dcterms:modified>
</cp:coreProperties>
</file>